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9"/>
  </p:notesMasterIdLst>
  <p:handoutMasterIdLst>
    <p:handoutMasterId r:id="rId80"/>
  </p:handoutMasterIdLst>
  <p:sldIdLst>
    <p:sldId id="257" r:id="rId2"/>
    <p:sldId id="260" r:id="rId3"/>
    <p:sldId id="259" r:id="rId4"/>
    <p:sldId id="288" r:id="rId5"/>
    <p:sldId id="335" r:id="rId6"/>
    <p:sldId id="336" r:id="rId7"/>
    <p:sldId id="264" r:id="rId8"/>
    <p:sldId id="270" r:id="rId9"/>
    <p:sldId id="337" r:id="rId10"/>
    <p:sldId id="338" r:id="rId11"/>
    <p:sldId id="340" r:id="rId12"/>
    <p:sldId id="326" r:id="rId13"/>
    <p:sldId id="269" r:id="rId14"/>
    <p:sldId id="322" r:id="rId15"/>
    <p:sldId id="327" r:id="rId16"/>
    <p:sldId id="323" r:id="rId17"/>
    <p:sldId id="339" r:id="rId18"/>
    <p:sldId id="324" r:id="rId19"/>
    <p:sldId id="330" r:id="rId20"/>
    <p:sldId id="328" r:id="rId21"/>
    <p:sldId id="321" r:id="rId22"/>
    <p:sldId id="341" r:id="rId23"/>
    <p:sldId id="347" r:id="rId24"/>
    <p:sldId id="295" r:id="rId25"/>
    <p:sldId id="342" r:id="rId26"/>
    <p:sldId id="343" r:id="rId27"/>
    <p:sldId id="274" r:id="rId28"/>
    <p:sldId id="302" r:id="rId29"/>
    <p:sldId id="346" r:id="rId30"/>
    <p:sldId id="297" r:id="rId31"/>
    <p:sldId id="277" r:id="rId32"/>
    <p:sldId id="344" r:id="rId33"/>
    <p:sldId id="345" r:id="rId34"/>
    <p:sldId id="282" r:id="rId35"/>
    <p:sldId id="281" r:id="rId36"/>
    <p:sldId id="265" r:id="rId37"/>
    <p:sldId id="285" r:id="rId38"/>
    <p:sldId id="283" r:id="rId39"/>
    <p:sldId id="266" r:id="rId40"/>
    <p:sldId id="278" r:id="rId41"/>
    <p:sldId id="284" r:id="rId42"/>
    <p:sldId id="303" r:id="rId43"/>
    <p:sldId id="304" r:id="rId44"/>
    <p:sldId id="291" r:id="rId45"/>
    <p:sldId id="308" r:id="rId46"/>
    <p:sldId id="305" r:id="rId47"/>
    <p:sldId id="292" r:id="rId48"/>
    <p:sldId id="309" r:id="rId49"/>
    <p:sldId id="312" r:id="rId50"/>
    <p:sldId id="307" r:id="rId51"/>
    <p:sldId id="290" r:id="rId52"/>
    <p:sldId id="306" r:id="rId53"/>
    <p:sldId id="310" r:id="rId54"/>
    <p:sldId id="311" r:id="rId55"/>
    <p:sldId id="313" r:id="rId56"/>
    <p:sldId id="316" r:id="rId57"/>
    <p:sldId id="315" r:id="rId58"/>
    <p:sldId id="317" r:id="rId59"/>
    <p:sldId id="314" r:id="rId60"/>
    <p:sldId id="318" r:id="rId61"/>
    <p:sldId id="319" r:id="rId62"/>
    <p:sldId id="275" r:id="rId63"/>
    <p:sldId id="331" r:id="rId64"/>
    <p:sldId id="272" r:id="rId65"/>
    <p:sldId id="333" r:id="rId66"/>
    <p:sldId id="334" r:id="rId67"/>
    <p:sldId id="263" r:id="rId68"/>
    <p:sldId id="332" r:id="rId69"/>
    <p:sldId id="325" r:id="rId70"/>
    <p:sldId id="268" r:id="rId71"/>
    <p:sldId id="301" r:id="rId72"/>
    <p:sldId id="261" r:id="rId73"/>
    <p:sldId id="294" r:id="rId74"/>
    <p:sldId id="299" r:id="rId75"/>
    <p:sldId id="300" r:id="rId76"/>
    <p:sldId id="298" r:id="rId77"/>
    <p:sldId id="320" r:id="rId78"/>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70AD47"/>
    <a:srgbClr val="DAE3F3"/>
    <a:srgbClr val="F8CBAD"/>
    <a:srgbClr val="DEEBF7"/>
    <a:srgbClr val="4472C4"/>
    <a:srgbClr val="3B3838"/>
    <a:srgbClr val="FFC00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5AE599-81E3-41DD-86FB-182A8CAB8DEE}" v="606" dt="2023-02-01T06:28:03.99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0" autoAdjust="0"/>
    <p:restoredTop sz="94404" autoAdjust="0"/>
  </p:normalViewPr>
  <p:slideViewPr>
    <p:cSldViewPr snapToGrid="0" showGuides="1">
      <p:cViewPr varScale="1">
        <p:scale>
          <a:sx n="55" d="100"/>
          <a:sy n="55" d="100"/>
        </p:scale>
        <p:origin x="100" y="284"/>
      </p:cViewPr>
      <p:guideLst>
        <p:guide orient="horz" pos="2137"/>
        <p:guide pos="3840"/>
      </p:guideLst>
    </p:cSldViewPr>
  </p:slideViewPr>
  <p:outlineViewPr>
    <p:cViewPr>
      <p:scale>
        <a:sx n="33" d="100"/>
        <a:sy n="33" d="100"/>
      </p:scale>
      <p:origin x="0" y="-222"/>
    </p:cViewPr>
    <p:sldLst>
      <p:sld r:id="rId1" collapse="1"/>
      <p:sld r:id="rId2" collapse="1"/>
    </p:sldLst>
  </p:outlineViewPr>
  <p:notesTextViewPr>
    <p:cViewPr>
      <p:scale>
        <a:sx n="3" d="2"/>
        <a:sy n="3" d="2"/>
      </p:scale>
      <p:origin x="0" y="0"/>
    </p:cViewPr>
  </p:notesTextViewPr>
  <p:sorterViewPr>
    <p:cViewPr>
      <p:scale>
        <a:sx n="113" d="100"/>
        <a:sy n="113" d="100"/>
      </p:scale>
      <p:origin x="0" y="-4584"/>
    </p:cViewPr>
  </p:sorterViewPr>
  <p:notesViewPr>
    <p:cSldViewPr snapToGrid="0" showGuides="1">
      <p:cViewPr varScale="1">
        <p:scale>
          <a:sx n="107" d="100"/>
          <a:sy n="107" d="100"/>
        </p:scale>
        <p:origin x="426"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_rels/viewProps.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久瑠美 土井" userId="9e67ba71-c777-4f6e-8a28-c17952988ac7" providerId="ADAL" clId="{F9CEF450-F9B3-483F-9B0F-D78B9504EF9A}"/>
    <pc:docChg chg="custSel addSld modSld">
      <pc:chgData name="久瑠美 土井" userId="9e67ba71-c777-4f6e-8a28-c17952988ac7" providerId="ADAL" clId="{F9CEF450-F9B3-483F-9B0F-D78B9504EF9A}" dt="2022-08-04T09:09:10.410" v="723" actId="20577"/>
      <pc:docMkLst>
        <pc:docMk/>
      </pc:docMkLst>
      <pc:sldChg chg="addSp modSp add mod">
        <pc:chgData name="久瑠美 土井" userId="9e67ba71-c777-4f6e-8a28-c17952988ac7" providerId="ADAL" clId="{F9CEF450-F9B3-483F-9B0F-D78B9504EF9A}" dt="2022-08-04T09:09:10.410" v="723" actId="20577"/>
        <pc:sldMkLst>
          <pc:docMk/>
          <pc:sldMk cId="745024132" sldId="320"/>
        </pc:sldMkLst>
        <pc:spChg chg="mod">
          <ac:chgData name="久瑠美 土井" userId="9e67ba71-c777-4f6e-8a28-c17952988ac7" providerId="ADAL" clId="{F9CEF450-F9B3-483F-9B0F-D78B9504EF9A}" dt="2022-08-04T09:09:10.410" v="723" actId="20577"/>
          <ac:spMkLst>
            <pc:docMk/>
            <pc:sldMk cId="745024132" sldId="320"/>
            <ac:spMk id="4" creationId="{BF0F25AD-1968-9AD7-1185-877ECDDEAAD6}"/>
          </ac:spMkLst>
        </pc:spChg>
        <pc:picChg chg="add mod modCrop">
          <ac:chgData name="久瑠美 土井" userId="9e67ba71-c777-4f6e-8a28-c17952988ac7" providerId="ADAL" clId="{F9CEF450-F9B3-483F-9B0F-D78B9504EF9A}" dt="2022-08-04T09:07:49.027" v="630" actId="14100"/>
          <ac:picMkLst>
            <pc:docMk/>
            <pc:sldMk cId="745024132" sldId="320"/>
            <ac:picMk id="6" creationId="{B746BC5C-6993-A030-B96D-574F794DFFE6}"/>
          </ac:picMkLst>
        </pc:picChg>
      </pc:sldChg>
    </pc:docChg>
  </pc:docChgLst>
  <pc:docChgLst>
    <pc:chgData name="久瑠美 土井" userId="9e67ba71-c777-4f6e-8a28-c17952988ac7" providerId="ADAL" clId="{6D9608EA-5FED-4386-AE96-81505243DD33}"/>
    <pc:docChg chg="modSld">
      <pc:chgData name="久瑠美 土井" userId="9e67ba71-c777-4f6e-8a28-c17952988ac7" providerId="ADAL" clId="{6D9608EA-5FED-4386-AE96-81505243DD33}" dt="2023-01-22T06:34:24.595" v="0" actId="1076"/>
      <pc:docMkLst>
        <pc:docMk/>
      </pc:docMkLst>
      <pc:sldChg chg="modSp mod">
        <pc:chgData name="久瑠美 土井" userId="9e67ba71-c777-4f6e-8a28-c17952988ac7" providerId="ADAL" clId="{6D9608EA-5FED-4386-AE96-81505243DD33}" dt="2023-01-22T06:34:24.595" v="0" actId="1076"/>
        <pc:sldMkLst>
          <pc:docMk/>
          <pc:sldMk cId="391781953" sldId="263"/>
        </pc:sldMkLst>
        <pc:grpChg chg="mod">
          <ac:chgData name="久瑠美 土井" userId="9e67ba71-c777-4f6e-8a28-c17952988ac7" providerId="ADAL" clId="{6D9608EA-5FED-4386-AE96-81505243DD33}" dt="2023-01-22T06:34:24.595" v="0" actId="1076"/>
          <ac:grpSpMkLst>
            <pc:docMk/>
            <pc:sldMk cId="391781953" sldId="263"/>
            <ac:grpSpMk id="44" creationId="{2086F45C-6749-B3E9-8A49-568545AD3951}"/>
          </ac:grpSpMkLst>
        </pc:grpChg>
      </pc:sldChg>
    </pc:docChg>
  </pc:docChgLst>
  <pc:docChgLst>
    <pc:chgData name="久瑠美 土井" userId="9e67ba71-c777-4f6e-8a28-c17952988ac7" providerId="ADAL" clId="{E75AE599-81E3-41DD-86FB-182A8CAB8DEE}"/>
    <pc:docChg chg="undo redo custSel addSld delSld modSld sldOrd">
      <pc:chgData name="久瑠美 土井" userId="9e67ba71-c777-4f6e-8a28-c17952988ac7" providerId="ADAL" clId="{E75AE599-81E3-41DD-86FB-182A8CAB8DEE}" dt="2023-02-17T03:51:39.729" v="19587" actId="1076"/>
      <pc:docMkLst>
        <pc:docMk/>
      </pc:docMkLst>
      <pc:sldChg chg="modSp mod">
        <pc:chgData name="久瑠美 土井" userId="9e67ba71-c777-4f6e-8a28-c17952988ac7" providerId="ADAL" clId="{E75AE599-81E3-41DD-86FB-182A8CAB8DEE}" dt="2023-01-31T07:17:35.044" v="14566" actId="20577"/>
        <pc:sldMkLst>
          <pc:docMk/>
          <pc:sldMk cId="3571665191" sldId="257"/>
        </pc:sldMkLst>
        <pc:spChg chg="mod">
          <ac:chgData name="久瑠美 土井" userId="9e67ba71-c777-4f6e-8a28-c17952988ac7" providerId="ADAL" clId="{E75AE599-81E3-41DD-86FB-182A8CAB8DEE}" dt="2023-01-30T02:55:25.835" v="45" actId="14100"/>
          <ac:spMkLst>
            <pc:docMk/>
            <pc:sldMk cId="3571665191" sldId="257"/>
            <ac:spMk id="2" creationId="{8734FA9B-2AA1-6327-5AC7-FFBFBB3B543D}"/>
          </ac:spMkLst>
        </pc:spChg>
        <pc:spChg chg="mod">
          <ac:chgData name="久瑠美 土井" userId="9e67ba71-c777-4f6e-8a28-c17952988ac7" providerId="ADAL" clId="{E75AE599-81E3-41DD-86FB-182A8CAB8DEE}" dt="2023-01-31T07:17:35.044" v="14566" actId="20577"/>
          <ac:spMkLst>
            <pc:docMk/>
            <pc:sldMk cId="3571665191" sldId="257"/>
            <ac:spMk id="3" creationId="{FF139061-04CF-0315-8C7D-6354ED389AFE}"/>
          </ac:spMkLst>
        </pc:spChg>
      </pc:sldChg>
      <pc:sldChg chg="modSp mod">
        <pc:chgData name="久瑠美 土井" userId="9e67ba71-c777-4f6e-8a28-c17952988ac7" providerId="ADAL" clId="{E75AE599-81E3-41DD-86FB-182A8CAB8DEE}" dt="2023-01-30T19:44:00.758" v="6928" actId="20577"/>
        <pc:sldMkLst>
          <pc:docMk/>
          <pc:sldMk cId="884381421" sldId="259"/>
        </pc:sldMkLst>
        <pc:spChg chg="mod">
          <ac:chgData name="久瑠美 土井" userId="9e67ba71-c777-4f6e-8a28-c17952988ac7" providerId="ADAL" clId="{E75AE599-81E3-41DD-86FB-182A8CAB8DEE}" dt="2023-01-30T19:44:00.758" v="6928" actId="20577"/>
          <ac:spMkLst>
            <pc:docMk/>
            <pc:sldMk cId="884381421" sldId="259"/>
            <ac:spMk id="6" creationId="{B9D06CEE-2A1C-F3CF-0A1B-81E329433C53}"/>
          </ac:spMkLst>
        </pc:spChg>
        <pc:spChg chg="mod">
          <ac:chgData name="久瑠美 土井" userId="9e67ba71-c777-4f6e-8a28-c17952988ac7" providerId="ADAL" clId="{E75AE599-81E3-41DD-86FB-182A8CAB8DEE}" dt="2023-01-30T19:41:42.304" v="6926" actId="20577"/>
          <ac:spMkLst>
            <pc:docMk/>
            <pc:sldMk cId="884381421" sldId="259"/>
            <ac:spMk id="8" creationId="{DD368E74-AE28-C046-375E-D264E6672DCC}"/>
          </ac:spMkLst>
        </pc:spChg>
      </pc:sldChg>
      <pc:sldChg chg="addSp delSp modSp mod">
        <pc:chgData name="久瑠美 土井" userId="9e67ba71-c777-4f6e-8a28-c17952988ac7" providerId="ADAL" clId="{E75AE599-81E3-41DD-86FB-182A8CAB8DEE}" dt="2023-01-30T23:25:57.713" v="12717"/>
        <pc:sldMkLst>
          <pc:docMk/>
          <pc:sldMk cId="3086293393" sldId="260"/>
        </pc:sldMkLst>
        <pc:spChg chg="mod">
          <ac:chgData name="久瑠美 土井" userId="9e67ba71-c777-4f6e-8a28-c17952988ac7" providerId="ADAL" clId="{E75AE599-81E3-41DD-86FB-182A8CAB8DEE}" dt="2023-01-30T19:41:12.307" v="6902" actId="20577"/>
          <ac:spMkLst>
            <pc:docMk/>
            <pc:sldMk cId="3086293393" sldId="260"/>
            <ac:spMk id="7" creationId="{C6769691-38DA-4461-EB97-A81B3A478828}"/>
          </ac:spMkLst>
        </pc:spChg>
        <pc:picChg chg="add del mod">
          <ac:chgData name="久瑠美 土井" userId="9e67ba71-c777-4f6e-8a28-c17952988ac7" providerId="ADAL" clId="{E75AE599-81E3-41DD-86FB-182A8CAB8DEE}" dt="2023-01-30T23:25:57.713" v="12717"/>
          <ac:picMkLst>
            <pc:docMk/>
            <pc:sldMk cId="3086293393" sldId="260"/>
            <ac:picMk id="3" creationId="{ABB13DAB-989F-8D9E-D4A3-C4732F71312C}"/>
          </ac:picMkLst>
        </pc:picChg>
        <pc:picChg chg="add del mod">
          <ac:chgData name="久瑠美 土井" userId="9e67ba71-c777-4f6e-8a28-c17952988ac7" providerId="ADAL" clId="{E75AE599-81E3-41DD-86FB-182A8CAB8DEE}" dt="2023-01-30T23:25:57.713" v="12717"/>
          <ac:picMkLst>
            <pc:docMk/>
            <pc:sldMk cId="3086293393" sldId="260"/>
            <ac:picMk id="4" creationId="{4C518B81-AE77-22B3-12A0-8ED33069E867}"/>
          </ac:picMkLst>
        </pc:picChg>
        <pc:picChg chg="add del mod">
          <ac:chgData name="久瑠美 土井" userId="9e67ba71-c777-4f6e-8a28-c17952988ac7" providerId="ADAL" clId="{E75AE599-81E3-41DD-86FB-182A8CAB8DEE}" dt="2023-01-30T23:25:57.713" v="12717"/>
          <ac:picMkLst>
            <pc:docMk/>
            <pc:sldMk cId="3086293393" sldId="260"/>
            <ac:picMk id="5" creationId="{ACB602AE-8CDE-0318-DA0A-D8155C806DCF}"/>
          </ac:picMkLst>
        </pc:picChg>
      </pc:sldChg>
      <pc:sldChg chg="modSp mod ord modShow">
        <pc:chgData name="久瑠美 土井" userId="9e67ba71-c777-4f6e-8a28-c17952988ac7" providerId="ADAL" clId="{E75AE599-81E3-41DD-86FB-182A8CAB8DEE}" dt="2023-02-01T01:50:57.209" v="16765"/>
        <pc:sldMkLst>
          <pc:docMk/>
          <pc:sldMk cId="1701217533" sldId="261"/>
        </pc:sldMkLst>
        <pc:spChg chg="mod">
          <ac:chgData name="久瑠美 土井" userId="9e67ba71-c777-4f6e-8a28-c17952988ac7" providerId="ADAL" clId="{E75AE599-81E3-41DD-86FB-182A8CAB8DEE}" dt="2023-01-30T19:44:22.818" v="6976" actId="20577"/>
          <ac:spMkLst>
            <pc:docMk/>
            <pc:sldMk cId="1701217533" sldId="261"/>
            <ac:spMk id="2" creationId="{835FD222-57D3-4224-6696-105A67F7EA44}"/>
          </ac:spMkLst>
        </pc:spChg>
        <pc:spChg chg="mod">
          <ac:chgData name="久瑠美 土井" userId="9e67ba71-c777-4f6e-8a28-c17952988ac7" providerId="ADAL" clId="{E75AE599-81E3-41DD-86FB-182A8CAB8DEE}" dt="2023-01-30T20:11:46.511" v="7186" actId="20577"/>
          <ac:spMkLst>
            <pc:docMk/>
            <pc:sldMk cId="1701217533" sldId="261"/>
            <ac:spMk id="3" creationId="{1A6736BC-5F4E-F087-2A99-59DF0ED5A635}"/>
          </ac:spMkLst>
        </pc:spChg>
      </pc:sldChg>
      <pc:sldChg chg="modSp del mod">
        <pc:chgData name="久瑠美 土井" userId="9e67ba71-c777-4f6e-8a28-c17952988ac7" providerId="ADAL" clId="{E75AE599-81E3-41DD-86FB-182A8CAB8DEE}" dt="2023-01-30T20:18:12.624" v="7327" actId="47"/>
        <pc:sldMkLst>
          <pc:docMk/>
          <pc:sldMk cId="3871201411" sldId="262"/>
        </pc:sldMkLst>
        <pc:spChg chg="mod">
          <ac:chgData name="久瑠美 土井" userId="9e67ba71-c777-4f6e-8a28-c17952988ac7" providerId="ADAL" clId="{E75AE599-81E3-41DD-86FB-182A8CAB8DEE}" dt="2023-01-30T20:11:29.493" v="7184" actId="20577"/>
          <ac:spMkLst>
            <pc:docMk/>
            <pc:sldMk cId="3871201411" sldId="262"/>
            <ac:spMk id="2" creationId="{A4F9D110-A31C-D351-178C-457F5B7ED1DA}"/>
          </ac:spMkLst>
        </pc:spChg>
      </pc:sldChg>
      <pc:sldChg chg="modSp mod ord modShow">
        <pc:chgData name="久瑠美 土井" userId="9e67ba71-c777-4f6e-8a28-c17952988ac7" providerId="ADAL" clId="{E75AE599-81E3-41DD-86FB-182A8CAB8DEE}" dt="2023-01-30T23:55:51.213" v="13076"/>
        <pc:sldMkLst>
          <pc:docMk/>
          <pc:sldMk cId="391781953" sldId="263"/>
        </pc:sldMkLst>
        <pc:spChg chg="mod">
          <ac:chgData name="久瑠美 土井" userId="9e67ba71-c777-4f6e-8a28-c17952988ac7" providerId="ADAL" clId="{E75AE599-81E3-41DD-86FB-182A8CAB8DEE}" dt="2023-01-30T20:40:47.678" v="8786"/>
          <ac:spMkLst>
            <pc:docMk/>
            <pc:sldMk cId="391781953" sldId="263"/>
            <ac:spMk id="2" creationId="{5EED4435-37EC-0645-9C5E-5DD18D9F5ACA}"/>
          </ac:spMkLst>
        </pc:spChg>
      </pc:sldChg>
      <pc:sldChg chg="addSp modSp mod">
        <pc:chgData name="久瑠美 土井" userId="9e67ba71-c777-4f6e-8a28-c17952988ac7" providerId="ADAL" clId="{E75AE599-81E3-41DD-86FB-182A8CAB8DEE}" dt="2023-01-30T20:40:19.406" v="8784" actId="20577"/>
        <pc:sldMkLst>
          <pc:docMk/>
          <pc:sldMk cId="1121135178" sldId="264"/>
        </pc:sldMkLst>
        <pc:spChg chg="mod">
          <ac:chgData name="久瑠美 土井" userId="9e67ba71-c777-4f6e-8a28-c17952988ac7" providerId="ADAL" clId="{E75AE599-81E3-41DD-86FB-182A8CAB8DEE}" dt="2023-01-30T20:12:20.173" v="7189"/>
          <ac:spMkLst>
            <pc:docMk/>
            <pc:sldMk cId="1121135178" sldId="264"/>
            <ac:spMk id="2" creationId="{281DCA5C-DC2B-FB58-DFEF-014024A04701}"/>
          </ac:spMkLst>
        </pc:spChg>
        <pc:spChg chg="mod">
          <ac:chgData name="久瑠美 土井" userId="9e67ba71-c777-4f6e-8a28-c17952988ac7" providerId="ADAL" clId="{E75AE599-81E3-41DD-86FB-182A8CAB8DEE}" dt="2023-01-30T20:40:19.406" v="8784" actId="20577"/>
          <ac:spMkLst>
            <pc:docMk/>
            <pc:sldMk cId="1121135178" sldId="264"/>
            <ac:spMk id="3" creationId="{82357806-20FA-F988-5CDB-E7140BD963A0}"/>
          </ac:spMkLst>
        </pc:spChg>
        <pc:spChg chg="mod">
          <ac:chgData name="久瑠美 土井" userId="9e67ba71-c777-4f6e-8a28-c17952988ac7" providerId="ADAL" clId="{E75AE599-81E3-41DD-86FB-182A8CAB8DEE}" dt="2023-01-30T20:39:20.594" v="8699" actId="1076"/>
          <ac:spMkLst>
            <pc:docMk/>
            <pc:sldMk cId="1121135178" sldId="264"/>
            <ac:spMk id="4" creationId="{BE26DB5E-920F-65CF-D026-B9D180D3B2EC}"/>
          </ac:spMkLst>
        </pc:spChg>
        <pc:spChg chg="mod">
          <ac:chgData name="久瑠美 土井" userId="9e67ba71-c777-4f6e-8a28-c17952988ac7" providerId="ADAL" clId="{E75AE599-81E3-41DD-86FB-182A8CAB8DEE}" dt="2023-01-30T20:31:48.249" v="8324" actId="1076"/>
          <ac:spMkLst>
            <pc:docMk/>
            <pc:sldMk cId="1121135178" sldId="264"/>
            <ac:spMk id="7" creationId="{7BFC49F5-41EB-0CB8-7605-DEE3F6F6C7B0}"/>
          </ac:spMkLst>
        </pc:spChg>
        <pc:spChg chg="add mod">
          <ac:chgData name="久瑠美 土井" userId="9e67ba71-c777-4f6e-8a28-c17952988ac7" providerId="ADAL" clId="{E75AE599-81E3-41DD-86FB-182A8CAB8DEE}" dt="2023-01-30T20:31:22.752" v="8318" actId="113"/>
          <ac:spMkLst>
            <pc:docMk/>
            <pc:sldMk cId="1121135178" sldId="264"/>
            <ac:spMk id="16" creationId="{735CFE86-633D-F09A-D09D-D2AE7A250B85}"/>
          </ac:spMkLst>
        </pc:spChg>
        <pc:spChg chg="add mod">
          <ac:chgData name="久瑠美 土井" userId="9e67ba71-c777-4f6e-8a28-c17952988ac7" providerId="ADAL" clId="{E75AE599-81E3-41DD-86FB-182A8CAB8DEE}" dt="2023-01-30T20:31:34.862" v="8322" actId="1076"/>
          <ac:spMkLst>
            <pc:docMk/>
            <pc:sldMk cId="1121135178" sldId="264"/>
            <ac:spMk id="17" creationId="{D18D8095-F79A-34D9-C473-C82F5C8F003C}"/>
          </ac:spMkLst>
        </pc:spChg>
        <pc:spChg chg="add mod">
          <ac:chgData name="久瑠美 土井" userId="9e67ba71-c777-4f6e-8a28-c17952988ac7" providerId="ADAL" clId="{E75AE599-81E3-41DD-86FB-182A8CAB8DEE}" dt="2023-01-30T20:34:57.845" v="8430" actId="1076"/>
          <ac:spMkLst>
            <pc:docMk/>
            <pc:sldMk cId="1121135178" sldId="264"/>
            <ac:spMk id="18" creationId="{10305992-BC3A-5A6E-73A2-D07DAC89D726}"/>
          </ac:spMkLst>
        </pc:spChg>
        <pc:spChg chg="add mod">
          <ac:chgData name="久瑠美 土井" userId="9e67ba71-c777-4f6e-8a28-c17952988ac7" providerId="ADAL" clId="{E75AE599-81E3-41DD-86FB-182A8CAB8DEE}" dt="2023-01-30T20:34:53.629" v="8429" actId="1076"/>
          <ac:spMkLst>
            <pc:docMk/>
            <pc:sldMk cId="1121135178" sldId="264"/>
            <ac:spMk id="19" creationId="{1053C3B1-557A-4C37-7508-AD547339B6AA}"/>
          </ac:spMkLst>
        </pc:spChg>
        <pc:spChg chg="add mod">
          <ac:chgData name="久瑠美 土井" userId="9e67ba71-c777-4f6e-8a28-c17952988ac7" providerId="ADAL" clId="{E75AE599-81E3-41DD-86FB-182A8CAB8DEE}" dt="2023-01-30T20:39:11.092" v="8697" actId="113"/>
          <ac:spMkLst>
            <pc:docMk/>
            <pc:sldMk cId="1121135178" sldId="264"/>
            <ac:spMk id="20" creationId="{99C18484-4400-A49C-8896-489A67579C91}"/>
          </ac:spMkLst>
        </pc:spChg>
        <pc:spChg chg="mod">
          <ac:chgData name="久瑠美 土井" userId="9e67ba71-c777-4f6e-8a28-c17952988ac7" providerId="ADAL" clId="{E75AE599-81E3-41DD-86FB-182A8CAB8DEE}" dt="2023-01-30T20:39:17.943" v="8698" actId="1076"/>
          <ac:spMkLst>
            <pc:docMk/>
            <pc:sldMk cId="1121135178" sldId="264"/>
            <ac:spMk id="60" creationId="{725EEE3E-F56D-C1C3-9C6C-9F4AACF657B0}"/>
          </ac:spMkLst>
        </pc:spChg>
        <pc:spChg chg="mod">
          <ac:chgData name="久瑠美 土井" userId="9e67ba71-c777-4f6e-8a28-c17952988ac7" providerId="ADAL" clId="{E75AE599-81E3-41DD-86FB-182A8CAB8DEE}" dt="2023-01-30T20:32:17.057" v="8331" actId="14100"/>
          <ac:spMkLst>
            <pc:docMk/>
            <pc:sldMk cId="1121135178" sldId="264"/>
            <ac:spMk id="77" creationId="{A1115936-5F0D-9155-986F-9100EA937589}"/>
          </ac:spMkLst>
        </pc:spChg>
        <pc:spChg chg="mod">
          <ac:chgData name="久瑠美 土井" userId="9e67ba71-c777-4f6e-8a28-c17952988ac7" providerId="ADAL" clId="{E75AE599-81E3-41DD-86FB-182A8CAB8DEE}" dt="2023-01-30T20:30:33.201" v="8304" actId="14100"/>
          <ac:spMkLst>
            <pc:docMk/>
            <pc:sldMk cId="1121135178" sldId="264"/>
            <ac:spMk id="105" creationId="{FC41FF43-54D0-39C8-9AEA-D32B4BB947A9}"/>
          </ac:spMkLst>
        </pc:spChg>
        <pc:spChg chg="mod">
          <ac:chgData name="久瑠美 土井" userId="9e67ba71-c777-4f6e-8a28-c17952988ac7" providerId="ADAL" clId="{E75AE599-81E3-41DD-86FB-182A8CAB8DEE}" dt="2023-01-30T20:32:07.851" v="8328" actId="1076"/>
          <ac:spMkLst>
            <pc:docMk/>
            <pc:sldMk cId="1121135178" sldId="264"/>
            <ac:spMk id="139" creationId="{F7E4714F-82C4-C2DC-B307-D71EF52E24CD}"/>
          </ac:spMkLst>
        </pc:spChg>
        <pc:grpChg chg="mod">
          <ac:chgData name="久瑠美 土井" userId="9e67ba71-c777-4f6e-8a28-c17952988ac7" providerId="ADAL" clId="{E75AE599-81E3-41DD-86FB-182A8CAB8DEE}" dt="2023-01-30T20:32:10.051" v="8329" actId="1076"/>
          <ac:grpSpMkLst>
            <pc:docMk/>
            <pc:sldMk cId="1121135178" sldId="264"/>
            <ac:grpSpMk id="73" creationId="{6E32A6CF-6942-C909-6469-C5911E74456C}"/>
          </ac:grpSpMkLst>
        </pc:grpChg>
        <pc:picChg chg="mod">
          <ac:chgData name="久瑠美 土井" userId="9e67ba71-c777-4f6e-8a28-c17952988ac7" providerId="ADAL" clId="{E75AE599-81E3-41DD-86FB-182A8CAB8DEE}" dt="2023-01-30T20:32:12.725" v="8330" actId="1076"/>
          <ac:picMkLst>
            <pc:docMk/>
            <pc:sldMk cId="1121135178" sldId="264"/>
            <ac:picMk id="12" creationId="{ACE0702F-67C4-1EFE-D971-AF348DA06A28}"/>
          </ac:picMkLst>
        </pc:picChg>
        <pc:cxnChg chg="add mod">
          <ac:chgData name="久瑠美 土井" userId="9e67ba71-c777-4f6e-8a28-c17952988ac7" providerId="ADAL" clId="{E75AE599-81E3-41DD-86FB-182A8CAB8DEE}" dt="2023-01-30T20:30:08.303" v="8298" actId="1076"/>
          <ac:cxnSpMkLst>
            <pc:docMk/>
            <pc:sldMk cId="1121135178" sldId="264"/>
            <ac:cxnSpMk id="9" creationId="{34B925C1-2923-A0A9-58A2-135823F9570F}"/>
          </ac:cxnSpMkLst>
        </pc:cxnChg>
        <pc:cxnChg chg="add mod">
          <ac:chgData name="久瑠美 土井" userId="9e67ba71-c777-4f6e-8a28-c17952988ac7" providerId="ADAL" clId="{E75AE599-81E3-41DD-86FB-182A8CAB8DEE}" dt="2023-01-30T20:30:24.661" v="8302" actId="14100"/>
          <ac:cxnSpMkLst>
            <pc:docMk/>
            <pc:sldMk cId="1121135178" sldId="264"/>
            <ac:cxnSpMk id="13" creationId="{805606D5-031D-7CBC-94AF-59EA5C9AE3C8}"/>
          </ac:cxnSpMkLst>
        </pc:cxnChg>
      </pc:sldChg>
      <pc:sldChg chg="delSp mod">
        <pc:chgData name="久瑠美 土井" userId="9e67ba71-c777-4f6e-8a28-c17952988ac7" providerId="ADAL" clId="{E75AE599-81E3-41DD-86FB-182A8CAB8DEE}" dt="2023-02-01T01:50:22.735" v="16762" actId="478"/>
        <pc:sldMkLst>
          <pc:docMk/>
          <pc:sldMk cId="89479861" sldId="265"/>
        </pc:sldMkLst>
        <pc:spChg chg="del">
          <ac:chgData name="久瑠美 土井" userId="9e67ba71-c777-4f6e-8a28-c17952988ac7" providerId="ADAL" clId="{E75AE599-81E3-41DD-86FB-182A8CAB8DEE}" dt="2023-02-01T01:50:22.735" v="16762" actId="478"/>
          <ac:spMkLst>
            <pc:docMk/>
            <pc:sldMk cId="89479861" sldId="265"/>
            <ac:spMk id="5" creationId="{705953FC-78DD-C607-42C7-C42E9A25A070}"/>
          </ac:spMkLst>
        </pc:spChg>
      </pc:sldChg>
      <pc:sldChg chg="ord">
        <pc:chgData name="久瑠美 土井" userId="9e67ba71-c777-4f6e-8a28-c17952988ac7" providerId="ADAL" clId="{E75AE599-81E3-41DD-86FB-182A8CAB8DEE}" dt="2023-02-01T02:00:08.401" v="16928"/>
        <pc:sldMkLst>
          <pc:docMk/>
          <pc:sldMk cId="2864065052" sldId="266"/>
        </pc:sldMkLst>
      </pc:sldChg>
      <pc:sldChg chg="modSp mod ord modShow">
        <pc:chgData name="久瑠美 土井" userId="9e67ba71-c777-4f6e-8a28-c17952988ac7" providerId="ADAL" clId="{E75AE599-81E3-41DD-86FB-182A8CAB8DEE}" dt="2023-02-01T01:48:59.953" v="16755"/>
        <pc:sldMkLst>
          <pc:docMk/>
          <pc:sldMk cId="2519923989" sldId="268"/>
        </pc:sldMkLst>
        <pc:spChg chg="mod">
          <ac:chgData name="久瑠美 土井" userId="9e67ba71-c777-4f6e-8a28-c17952988ac7" providerId="ADAL" clId="{E75AE599-81E3-41DD-86FB-182A8CAB8DEE}" dt="2023-01-30T02:59:34.257" v="249" actId="20577"/>
          <ac:spMkLst>
            <pc:docMk/>
            <pc:sldMk cId="2519923989" sldId="268"/>
            <ac:spMk id="2" creationId="{B97378A7-CC56-94D7-7AC2-F78D452C0233}"/>
          </ac:spMkLst>
        </pc:spChg>
      </pc:sldChg>
      <pc:sldChg chg="addSp delSp modSp mod modShow modNotesTx">
        <pc:chgData name="久瑠美 土井" userId="9e67ba71-c777-4f6e-8a28-c17952988ac7" providerId="ADAL" clId="{E75AE599-81E3-41DD-86FB-182A8CAB8DEE}" dt="2023-02-01T00:49:31.944" v="14939" actId="729"/>
        <pc:sldMkLst>
          <pc:docMk/>
          <pc:sldMk cId="1649011827" sldId="269"/>
        </pc:sldMkLst>
        <pc:spChg chg="mod">
          <ac:chgData name="久瑠美 土井" userId="9e67ba71-c777-4f6e-8a28-c17952988ac7" providerId="ADAL" clId="{E75AE599-81E3-41DD-86FB-182A8CAB8DEE}" dt="2023-01-30T21:38:18.787" v="10068" actId="20577"/>
          <ac:spMkLst>
            <pc:docMk/>
            <pc:sldMk cId="1649011827" sldId="269"/>
            <ac:spMk id="2" creationId="{CC0B4257-BABE-7CC4-4E87-E1F31D1D86A2}"/>
          </ac:spMkLst>
        </pc:spChg>
        <pc:spChg chg="mod">
          <ac:chgData name="久瑠美 土井" userId="9e67ba71-c777-4f6e-8a28-c17952988ac7" providerId="ADAL" clId="{E75AE599-81E3-41DD-86FB-182A8CAB8DEE}" dt="2023-01-31T07:50:57.051" v="14701" actId="27636"/>
          <ac:spMkLst>
            <pc:docMk/>
            <pc:sldMk cId="1649011827" sldId="269"/>
            <ac:spMk id="3" creationId="{1464D328-B745-C1E1-F131-A0E5A55499D7}"/>
          </ac:spMkLst>
        </pc:spChg>
        <pc:spChg chg="del">
          <ac:chgData name="久瑠美 土井" userId="9e67ba71-c777-4f6e-8a28-c17952988ac7" providerId="ADAL" clId="{E75AE599-81E3-41DD-86FB-182A8CAB8DEE}" dt="2023-01-30T06:31:43.789" v="2111" actId="478"/>
          <ac:spMkLst>
            <pc:docMk/>
            <pc:sldMk cId="1649011827" sldId="269"/>
            <ac:spMk id="14" creationId="{CFE84D05-5FC5-1572-0E23-38FFC750ADF8}"/>
          </ac:spMkLst>
        </pc:spChg>
        <pc:spChg chg="del">
          <ac:chgData name="久瑠美 土井" userId="9e67ba71-c777-4f6e-8a28-c17952988ac7" providerId="ADAL" clId="{E75AE599-81E3-41DD-86FB-182A8CAB8DEE}" dt="2023-01-30T06:31:39.306" v="2110" actId="478"/>
          <ac:spMkLst>
            <pc:docMk/>
            <pc:sldMk cId="1649011827" sldId="269"/>
            <ac:spMk id="16" creationId="{63E97825-F7E1-2B0C-FFD6-D60BB59AF0DF}"/>
          </ac:spMkLst>
        </pc:spChg>
        <pc:spChg chg="del">
          <ac:chgData name="久瑠美 土井" userId="9e67ba71-c777-4f6e-8a28-c17952988ac7" providerId="ADAL" clId="{E75AE599-81E3-41DD-86FB-182A8CAB8DEE}" dt="2023-01-30T06:31:30.009" v="2104" actId="478"/>
          <ac:spMkLst>
            <pc:docMk/>
            <pc:sldMk cId="1649011827" sldId="269"/>
            <ac:spMk id="17" creationId="{255F9F76-573B-54EF-4A89-B541AD9680F6}"/>
          </ac:spMkLst>
        </pc:spChg>
        <pc:spChg chg="del">
          <ac:chgData name="久瑠美 土井" userId="9e67ba71-c777-4f6e-8a28-c17952988ac7" providerId="ADAL" clId="{E75AE599-81E3-41DD-86FB-182A8CAB8DEE}" dt="2023-01-30T06:31:32.605" v="2105" actId="478"/>
          <ac:spMkLst>
            <pc:docMk/>
            <pc:sldMk cId="1649011827" sldId="269"/>
            <ac:spMk id="18" creationId="{511EDB76-227F-9003-81D8-A36231EBC48B}"/>
          </ac:spMkLst>
        </pc:spChg>
        <pc:spChg chg="del mod">
          <ac:chgData name="久瑠美 土井" userId="9e67ba71-c777-4f6e-8a28-c17952988ac7" providerId="ADAL" clId="{E75AE599-81E3-41DD-86FB-182A8CAB8DEE}" dt="2023-01-30T06:45:11.500" v="2497" actId="478"/>
          <ac:spMkLst>
            <pc:docMk/>
            <pc:sldMk cId="1649011827" sldId="269"/>
            <ac:spMk id="19" creationId="{6762C445-5386-9698-BFF1-4F17E117D975}"/>
          </ac:spMkLst>
        </pc:spChg>
        <pc:spChg chg="del">
          <ac:chgData name="久瑠美 土井" userId="9e67ba71-c777-4f6e-8a28-c17952988ac7" providerId="ADAL" clId="{E75AE599-81E3-41DD-86FB-182A8CAB8DEE}" dt="2023-01-30T06:45:16.351" v="2500" actId="478"/>
          <ac:spMkLst>
            <pc:docMk/>
            <pc:sldMk cId="1649011827" sldId="269"/>
            <ac:spMk id="23" creationId="{07E540D0-CBDA-DF67-37BF-B0101F4325EA}"/>
          </ac:spMkLst>
        </pc:spChg>
        <pc:spChg chg="mod">
          <ac:chgData name="久瑠美 土井" userId="9e67ba71-c777-4f6e-8a28-c17952988ac7" providerId="ADAL" clId="{E75AE599-81E3-41DD-86FB-182A8CAB8DEE}" dt="2023-01-30T06:31:51.838" v="2116" actId="1076"/>
          <ac:spMkLst>
            <pc:docMk/>
            <pc:sldMk cId="1649011827" sldId="269"/>
            <ac:spMk id="24" creationId="{F7F41737-C64C-F0BF-5919-BDD4C9E7F3AD}"/>
          </ac:spMkLst>
        </pc:spChg>
        <pc:spChg chg="del">
          <ac:chgData name="久瑠美 土井" userId="9e67ba71-c777-4f6e-8a28-c17952988ac7" providerId="ADAL" clId="{E75AE599-81E3-41DD-86FB-182A8CAB8DEE}" dt="2023-01-30T06:31:34.778" v="2106" actId="478"/>
          <ac:spMkLst>
            <pc:docMk/>
            <pc:sldMk cId="1649011827" sldId="269"/>
            <ac:spMk id="25" creationId="{D4AC2394-FD16-65EF-DBBF-90979D16F735}"/>
          </ac:spMkLst>
        </pc:spChg>
        <pc:spChg chg="mod">
          <ac:chgData name="久瑠美 土井" userId="9e67ba71-c777-4f6e-8a28-c17952988ac7" providerId="ADAL" clId="{E75AE599-81E3-41DD-86FB-182A8CAB8DEE}" dt="2023-01-30T06:33:39.536" v="2157" actId="1076"/>
          <ac:spMkLst>
            <pc:docMk/>
            <pc:sldMk cId="1649011827" sldId="269"/>
            <ac:spMk id="29" creationId="{5402E919-8D9C-FD93-A73B-4BAB3501B9C9}"/>
          </ac:spMkLst>
        </pc:spChg>
        <pc:spChg chg="del">
          <ac:chgData name="久瑠美 土井" userId="9e67ba71-c777-4f6e-8a28-c17952988ac7" providerId="ADAL" clId="{E75AE599-81E3-41DD-86FB-182A8CAB8DEE}" dt="2023-01-30T06:32:50.501" v="2141" actId="478"/>
          <ac:spMkLst>
            <pc:docMk/>
            <pc:sldMk cId="1649011827" sldId="269"/>
            <ac:spMk id="30" creationId="{408740AE-2EE1-7B82-CF19-B394BE72CCFE}"/>
          </ac:spMkLst>
        </pc:spChg>
        <pc:spChg chg="del">
          <ac:chgData name="久瑠美 土井" userId="9e67ba71-c777-4f6e-8a28-c17952988ac7" providerId="ADAL" clId="{E75AE599-81E3-41DD-86FB-182A8CAB8DEE}" dt="2023-01-30T06:32:49.608" v="2140" actId="478"/>
          <ac:spMkLst>
            <pc:docMk/>
            <pc:sldMk cId="1649011827" sldId="269"/>
            <ac:spMk id="32" creationId="{E1E8D706-755B-4D6C-518C-CB8A713EC937}"/>
          </ac:spMkLst>
        </pc:spChg>
        <pc:spChg chg="add mod">
          <ac:chgData name="久瑠美 土井" userId="9e67ba71-c777-4f6e-8a28-c17952988ac7" providerId="ADAL" clId="{E75AE599-81E3-41DD-86FB-182A8CAB8DEE}" dt="2023-01-30T06:34:44.184" v="2173" actId="1076"/>
          <ac:spMkLst>
            <pc:docMk/>
            <pc:sldMk cId="1649011827" sldId="269"/>
            <ac:spMk id="33" creationId="{7DD9B2AC-65B9-BC99-B4E0-F1A38A6A5398}"/>
          </ac:spMkLst>
        </pc:spChg>
        <pc:spChg chg="del">
          <ac:chgData name="久瑠美 土井" userId="9e67ba71-c777-4f6e-8a28-c17952988ac7" providerId="ADAL" clId="{E75AE599-81E3-41DD-86FB-182A8CAB8DEE}" dt="2023-01-30T06:31:37.795" v="2109" actId="478"/>
          <ac:spMkLst>
            <pc:docMk/>
            <pc:sldMk cId="1649011827" sldId="269"/>
            <ac:spMk id="34" creationId="{FF0C41F9-2CAA-9510-AB54-B012A09C7D4F}"/>
          </ac:spMkLst>
        </pc:spChg>
        <pc:spChg chg="add mod">
          <ac:chgData name="久瑠美 土井" userId="9e67ba71-c777-4f6e-8a28-c17952988ac7" providerId="ADAL" clId="{E75AE599-81E3-41DD-86FB-182A8CAB8DEE}" dt="2023-01-30T06:35:19.315" v="2186" actId="20577"/>
          <ac:spMkLst>
            <pc:docMk/>
            <pc:sldMk cId="1649011827" sldId="269"/>
            <ac:spMk id="35" creationId="{A7083E03-F1E8-E9C5-F087-2650E585151A}"/>
          </ac:spMkLst>
        </pc:spChg>
        <pc:spChg chg="add mod">
          <ac:chgData name="久瑠美 土井" userId="9e67ba71-c777-4f6e-8a28-c17952988ac7" providerId="ADAL" clId="{E75AE599-81E3-41DD-86FB-182A8CAB8DEE}" dt="2023-01-30T06:34:00.828" v="2164" actId="1076"/>
          <ac:spMkLst>
            <pc:docMk/>
            <pc:sldMk cId="1649011827" sldId="269"/>
            <ac:spMk id="36" creationId="{71E51517-6AA6-75BE-6501-A7F9ECF8FC2E}"/>
          </ac:spMkLst>
        </pc:spChg>
        <pc:spChg chg="add mod">
          <ac:chgData name="久瑠美 土井" userId="9e67ba71-c777-4f6e-8a28-c17952988ac7" providerId="ADAL" clId="{E75AE599-81E3-41DD-86FB-182A8CAB8DEE}" dt="2023-01-30T06:34:16.364" v="2169" actId="14100"/>
          <ac:spMkLst>
            <pc:docMk/>
            <pc:sldMk cId="1649011827" sldId="269"/>
            <ac:spMk id="37" creationId="{657EA48D-0E15-CEDD-4D13-7252AB4AA186}"/>
          </ac:spMkLst>
        </pc:spChg>
        <pc:grpChg chg="del">
          <ac:chgData name="久瑠美 土井" userId="9e67ba71-c777-4f6e-8a28-c17952988ac7" providerId="ADAL" clId="{E75AE599-81E3-41DD-86FB-182A8CAB8DEE}" dt="2023-01-30T06:31:23.706" v="2102" actId="478"/>
          <ac:grpSpMkLst>
            <pc:docMk/>
            <pc:sldMk cId="1649011827" sldId="269"/>
            <ac:grpSpMk id="7" creationId="{D7F737CB-E9E4-9E5F-E230-2076C067D6B6}"/>
          </ac:grpSpMkLst>
        </pc:grpChg>
        <pc:grpChg chg="del">
          <ac:chgData name="久瑠美 土井" userId="9e67ba71-c777-4f6e-8a28-c17952988ac7" providerId="ADAL" clId="{E75AE599-81E3-41DD-86FB-182A8CAB8DEE}" dt="2023-01-30T06:32:47.665" v="2139" actId="478"/>
          <ac:grpSpMkLst>
            <pc:docMk/>
            <pc:sldMk cId="1649011827" sldId="269"/>
            <ac:grpSpMk id="15" creationId="{A702A8A9-CADD-B5C5-FED6-82AD63F73AA9}"/>
          </ac:grpSpMkLst>
        </pc:grpChg>
        <pc:grpChg chg="add del mod">
          <ac:chgData name="久瑠美 土井" userId="9e67ba71-c777-4f6e-8a28-c17952988ac7" providerId="ADAL" clId="{E75AE599-81E3-41DD-86FB-182A8CAB8DEE}" dt="2023-01-30T06:45:18.192" v="2501" actId="478"/>
          <ac:grpSpMkLst>
            <pc:docMk/>
            <pc:sldMk cId="1649011827" sldId="269"/>
            <ac:grpSpMk id="20" creationId="{4041FF10-BE2E-4CAC-E7A1-6BA91BDC5201}"/>
          </ac:grpSpMkLst>
        </pc:grpChg>
        <pc:picChg chg="add del mod">
          <ac:chgData name="久瑠美 土井" userId="9e67ba71-c777-4f6e-8a28-c17952988ac7" providerId="ADAL" clId="{E75AE599-81E3-41DD-86FB-182A8CAB8DEE}" dt="2023-01-30T21:38:42.461" v="10077" actId="1076"/>
          <ac:picMkLst>
            <pc:docMk/>
            <pc:sldMk cId="1649011827" sldId="269"/>
            <ac:picMk id="21" creationId="{9729D85B-3FA4-E198-9ED5-DD3346CD6D5D}"/>
          </ac:picMkLst>
        </pc:picChg>
        <pc:picChg chg="add mod modCrop">
          <ac:chgData name="久瑠美 土井" userId="9e67ba71-c777-4f6e-8a28-c17952988ac7" providerId="ADAL" clId="{E75AE599-81E3-41DD-86FB-182A8CAB8DEE}" dt="2023-01-30T06:34:54.344" v="2175" actId="1076"/>
          <ac:picMkLst>
            <pc:docMk/>
            <pc:sldMk cId="1649011827" sldId="269"/>
            <ac:picMk id="31" creationId="{F1718B21-1BCA-5EF8-2FA0-68E82B93B23F}"/>
          </ac:picMkLst>
        </pc:picChg>
        <pc:picChg chg="add mod modCrop">
          <ac:chgData name="久瑠美 土井" userId="9e67ba71-c777-4f6e-8a28-c17952988ac7" providerId="ADAL" clId="{E75AE599-81E3-41DD-86FB-182A8CAB8DEE}" dt="2023-01-30T06:33:45.535" v="2158" actId="1076"/>
          <ac:picMkLst>
            <pc:docMk/>
            <pc:sldMk cId="1649011827" sldId="269"/>
            <ac:picMk id="38" creationId="{BF387445-D3E7-708D-AA59-D561266B2679}"/>
          </ac:picMkLst>
        </pc:picChg>
        <pc:cxnChg chg="mod">
          <ac:chgData name="久瑠美 土井" userId="9e67ba71-c777-4f6e-8a28-c17952988ac7" providerId="ADAL" clId="{E75AE599-81E3-41DD-86FB-182A8CAB8DEE}" dt="2023-01-30T06:31:53.876" v="2117" actId="1076"/>
          <ac:cxnSpMkLst>
            <pc:docMk/>
            <pc:sldMk cId="1649011827" sldId="269"/>
            <ac:cxnSpMk id="22" creationId="{58F86AC3-C947-421B-27E8-4D582E02B185}"/>
          </ac:cxnSpMkLst>
        </pc:cxnChg>
      </pc:sldChg>
      <pc:sldChg chg="addSp delSp modSp mod ord">
        <pc:chgData name="久瑠美 土井" userId="9e67ba71-c777-4f6e-8a28-c17952988ac7" providerId="ADAL" clId="{E75AE599-81E3-41DD-86FB-182A8CAB8DEE}" dt="2023-02-01T01:11:23.929" v="15254" actId="1076"/>
        <pc:sldMkLst>
          <pc:docMk/>
          <pc:sldMk cId="1451387379" sldId="270"/>
        </pc:sldMkLst>
        <pc:spChg chg="mod">
          <ac:chgData name="久瑠美 土井" userId="9e67ba71-c777-4f6e-8a28-c17952988ac7" providerId="ADAL" clId="{E75AE599-81E3-41DD-86FB-182A8CAB8DEE}" dt="2023-01-30T20:11:13.863" v="7181"/>
          <ac:spMkLst>
            <pc:docMk/>
            <pc:sldMk cId="1451387379" sldId="270"/>
            <ac:spMk id="2" creationId="{CA9C5A35-1CFE-1FAC-15E8-C8D09938B527}"/>
          </ac:spMkLst>
        </pc:spChg>
        <pc:spChg chg="del mod ord">
          <ac:chgData name="久瑠美 土井" userId="9e67ba71-c777-4f6e-8a28-c17952988ac7" providerId="ADAL" clId="{E75AE599-81E3-41DD-86FB-182A8CAB8DEE}" dt="2023-01-30T21:03:02.896" v="9532" actId="478"/>
          <ac:spMkLst>
            <pc:docMk/>
            <pc:sldMk cId="1451387379" sldId="270"/>
            <ac:spMk id="4" creationId="{AA3AAB7E-3C0F-1014-22B2-E954EB2B0AD2}"/>
          </ac:spMkLst>
        </pc:spChg>
        <pc:spChg chg="del">
          <ac:chgData name="久瑠美 土井" userId="9e67ba71-c777-4f6e-8a28-c17952988ac7" providerId="ADAL" clId="{E75AE599-81E3-41DD-86FB-182A8CAB8DEE}" dt="2023-01-30T10:14:57.671" v="6024" actId="478"/>
          <ac:spMkLst>
            <pc:docMk/>
            <pc:sldMk cId="1451387379" sldId="270"/>
            <ac:spMk id="5" creationId="{0A45F12E-7DA2-7D87-1A8F-622C614022FD}"/>
          </ac:spMkLst>
        </pc:spChg>
        <pc:spChg chg="mod">
          <ac:chgData name="久瑠美 土井" userId="9e67ba71-c777-4f6e-8a28-c17952988ac7" providerId="ADAL" clId="{E75AE599-81E3-41DD-86FB-182A8CAB8DEE}" dt="2023-01-30T20:44:20.872" v="9073" actId="20577"/>
          <ac:spMkLst>
            <pc:docMk/>
            <pc:sldMk cId="1451387379" sldId="270"/>
            <ac:spMk id="8" creationId="{6AFF5793-BC76-3A41-1195-66CC4E8FC4C8}"/>
          </ac:spMkLst>
        </pc:spChg>
        <pc:spChg chg="add mod">
          <ac:chgData name="久瑠美 土井" userId="9e67ba71-c777-4f6e-8a28-c17952988ac7" providerId="ADAL" clId="{E75AE599-81E3-41DD-86FB-182A8CAB8DEE}" dt="2023-01-30T21:04:14.912" v="9549" actId="207"/>
          <ac:spMkLst>
            <pc:docMk/>
            <pc:sldMk cId="1451387379" sldId="270"/>
            <ac:spMk id="11" creationId="{0882ED31-AD9B-1B04-2513-C6E2B5DDAF76}"/>
          </ac:spMkLst>
        </pc:spChg>
        <pc:spChg chg="add del mod">
          <ac:chgData name="久瑠美 土井" userId="9e67ba71-c777-4f6e-8a28-c17952988ac7" providerId="ADAL" clId="{E75AE599-81E3-41DD-86FB-182A8CAB8DEE}" dt="2023-01-30T20:52:11.909" v="9180" actId="478"/>
          <ac:spMkLst>
            <pc:docMk/>
            <pc:sldMk cId="1451387379" sldId="270"/>
            <ac:spMk id="17" creationId="{413FFBCC-6EFE-5279-F195-71FBC29A88CC}"/>
          </ac:spMkLst>
        </pc:spChg>
        <pc:spChg chg="add del mod">
          <ac:chgData name="久瑠美 土井" userId="9e67ba71-c777-4f6e-8a28-c17952988ac7" providerId="ADAL" clId="{E75AE599-81E3-41DD-86FB-182A8CAB8DEE}" dt="2023-01-30T20:52:12.774" v="9181" actId="478"/>
          <ac:spMkLst>
            <pc:docMk/>
            <pc:sldMk cId="1451387379" sldId="270"/>
            <ac:spMk id="18" creationId="{1391D3A2-17B4-4C25-B776-D29EDBB5606A}"/>
          </ac:spMkLst>
        </pc:spChg>
        <pc:spChg chg="add del mod">
          <ac:chgData name="久瑠美 土井" userId="9e67ba71-c777-4f6e-8a28-c17952988ac7" providerId="ADAL" clId="{E75AE599-81E3-41DD-86FB-182A8CAB8DEE}" dt="2023-01-30T20:52:15.455" v="9183" actId="478"/>
          <ac:spMkLst>
            <pc:docMk/>
            <pc:sldMk cId="1451387379" sldId="270"/>
            <ac:spMk id="19" creationId="{D1732507-008E-C30A-C9F7-A3C6AAD68FE0}"/>
          </ac:spMkLst>
        </pc:spChg>
        <pc:spChg chg="add del mod">
          <ac:chgData name="久瑠美 土井" userId="9e67ba71-c777-4f6e-8a28-c17952988ac7" providerId="ADAL" clId="{E75AE599-81E3-41DD-86FB-182A8CAB8DEE}" dt="2023-01-30T20:53:10.296" v="9195"/>
          <ac:spMkLst>
            <pc:docMk/>
            <pc:sldMk cId="1451387379" sldId="270"/>
            <ac:spMk id="24" creationId="{9A7A1DB0-4E9B-6885-EBB0-227C86B61C12}"/>
          </ac:spMkLst>
        </pc:spChg>
        <pc:spChg chg="add del mod">
          <ac:chgData name="久瑠美 土井" userId="9e67ba71-c777-4f6e-8a28-c17952988ac7" providerId="ADAL" clId="{E75AE599-81E3-41DD-86FB-182A8CAB8DEE}" dt="2023-01-30T20:53:10.296" v="9195"/>
          <ac:spMkLst>
            <pc:docMk/>
            <pc:sldMk cId="1451387379" sldId="270"/>
            <ac:spMk id="25" creationId="{2D670B0B-3ABA-083A-4E2C-C04FFC22B952}"/>
          </ac:spMkLst>
        </pc:spChg>
        <pc:spChg chg="add del mod">
          <ac:chgData name="久瑠美 土井" userId="9e67ba71-c777-4f6e-8a28-c17952988ac7" providerId="ADAL" clId="{E75AE599-81E3-41DD-86FB-182A8CAB8DEE}" dt="2023-01-30T20:53:10.296" v="9195"/>
          <ac:spMkLst>
            <pc:docMk/>
            <pc:sldMk cId="1451387379" sldId="270"/>
            <ac:spMk id="26" creationId="{76B87196-D1A8-12B2-5DA4-F031001E4B2E}"/>
          </ac:spMkLst>
        </pc:spChg>
        <pc:spChg chg="del">
          <ac:chgData name="久瑠美 土井" userId="9e67ba71-c777-4f6e-8a28-c17952988ac7" providerId="ADAL" clId="{E75AE599-81E3-41DD-86FB-182A8CAB8DEE}" dt="2023-01-30T06:39:22.418" v="2330" actId="478"/>
          <ac:spMkLst>
            <pc:docMk/>
            <pc:sldMk cId="1451387379" sldId="270"/>
            <ac:spMk id="27" creationId="{3444BC6F-90DE-8ECB-B94C-EED4EACA3ADF}"/>
          </ac:spMkLst>
        </pc:spChg>
        <pc:spChg chg="add mod ord">
          <ac:chgData name="久瑠美 土井" userId="9e67ba71-c777-4f6e-8a28-c17952988ac7" providerId="ADAL" clId="{E75AE599-81E3-41DD-86FB-182A8CAB8DEE}" dt="2023-01-30T21:04:20.501" v="9550" actId="207"/>
          <ac:spMkLst>
            <pc:docMk/>
            <pc:sldMk cId="1451387379" sldId="270"/>
            <ac:spMk id="27" creationId="{646DEAD3-51F8-0906-AA51-DAEB7366C3EE}"/>
          </ac:spMkLst>
        </pc:spChg>
        <pc:spChg chg="del">
          <ac:chgData name="久瑠美 土井" userId="9e67ba71-c777-4f6e-8a28-c17952988ac7" providerId="ADAL" clId="{E75AE599-81E3-41DD-86FB-182A8CAB8DEE}" dt="2023-01-30T06:39:24.282" v="2331" actId="478"/>
          <ac:spMkLst>
            <pc:docMk/>
            <pc:sldMk cId="1451387379" sldId="270"/>
            <ac:spMk id="28" creationId="{883B1A16-773D-0479-C0DD-7E3742B50312}"/>
          </ac:spMkLst>
        </pc:spChg>
        <pc:spChg chg="add mod">
          <ac:chgData name="久瑠美 土井" userId="9e67ba71-c777-4f6e-8a28-c17952988ac7" providerId="ADAL" clId="{E75AE599-81E3-41DD-86FB-182A8CAB8DEE}" dt="2023-01-30T23:56:06.941" v="13077" actId="14100"/>
          <ac:spMkLst>
            <pc:docMk/>
            <pc:sldMk cId="1451387379" sldId="270"/>
            <ac:spMk id="28" creationId="{9E6CA24B-3556-6370-705E-3946C3DACBAD}"/>
          </ac:spMkLst>
        </pc:spChg>
        <pc:spChg chg="add mod">
          <ac:chgData name="久瑠美 土井" userId="9e67ba71-c777-4f6e-8a28-c17952988ac7" providerId="ADAL" clId="{E75AE599-81E3-41DD-86FB-182A8CAB8DEE}" dt="2023-01-30T21:06:32.820" v="9599" actId="14100"/>
          <ac:spMkLst>
            <pc:docMk/>
            <pc:sldMk cId="1451387379" sldId="270"/>
            <ac:spMk id="29" creationId="{3C65E712-488B-E277-8EE4-AEB43180109B}"/>
          </ac:spMkLst>
        </pc:spChg>
        <pc:spChg chg="add mod">
          <ac:chgData name="久瑠美 土井" userId="9e67ba71-c777-4f6e-8a28-c17952988ac7" providerId="ADAL" clId="{E75AE599-81E3-41DD-86FB-182A8CAB8DEE}" dt="2023-01-30T21:03:22.591" v="9537" actId="1076"/>
          <ac:spMkLst>
            <pc:docMk/>
            <pc:sldMk cId="1451387379" sldId="270"/>
            <ac:spMk id="30" creationId="{7377B008-F0D1-5E5C-81B9-D4AA4D6AC3B9}"/>
          </ac:spMkLst>
        </pc:spChg>
        <pc:spChg chg="add mod">
          <ac:chgData name="久瑠美 土井" userId="9e67ba71-c777-4f6e-8a28-c17952988ac7" providerId="ADAL" clId="{E75AE599-81E3-41DD-86FB-182A8CAB8DEE}" dt="2023-01-30T21:04:51.094" v="9572" actId="20577"/>
          <ac:spMkLst>
            <pc:docMk/>
            <pc:sldMk cId="1451387379" sldId="270"/>
            <ac:spMk id="31" creationId="{244E6AF3-A685-272E-AF37-3D502DE12063}"/>
          </ac:spMkLst>
        </pc:spChg>
        <pc:spChg chg="add del mod">
          <ac:chgData name="久瑠美 土井" userId="9e67ba71-c777-4f6e-8a28-c17952988ac7" providerId="ADAL" clId="{E75AE599-81E3-41DD-86FB-182A8CAB8DEE}" dt="2023-01-30T21:03:14.452" v="9535" actId="478"/>
          <ac:spMkLst>
            <pc:docMk/>
            <pc:sldMk cId="1451387379" sldId="270"/>
            <ac:spMk id="33" creationId="{0AEABA0B-8640-B725-D871-49CEB3360C14}"/>
          </ac:spMkLst>
        </pc:spChg>
        <pc:spChg chg="add mod">
          <ac:chgData name="久瑠美 土井" userId="9e67ba71-c777-4f6e-8a28-c17952988ac7" providerId="ADAL" clId="{E75AE599-81E3-41DD-86FB-182A8CAB8DEE}" dt="2023-02-01T01:11:23.929" v="15254" actId="1076"/>
          <ac:spMkLst>
            <pc:docMk/>
            <pc:sldMk cId="1451387379" sldId="270"/>
            <ac:spMk id="38" creationId="{0C9953F0-FB0C-B0EB-D184-301378EB0576}"/>
          </ac:spMkLst>
        </pc:spChg>
        <pc:spChg chg="del">
          <ac:chgData name="久瑠美 土井" userId="9e67ba71-c777-4f6e-8a28-c17952988ac7" providerId="ADAL" clId="{E75AE599-81E3-41DD-86FB-182A8CAB8DEE}" dt="2023-01-30T10:14:23.051" v="6012" actId="478"/>
          <ac:spMkLst>
            <pc:docMk/>
            <pc:sldMk cId="1451387379" sldId="270"/>
            <ac:spMk id="50" creationId="{425AF169-040F-7647-0F09-95A4FAADA782}"/>
          </ac:spMkLst>
        </pc:spChg>
        <pc:spChg chg="del">
          <ac:chgData name="久瑠美 土井" userId="9e67ba71-c777-4f6e-8a28-c17952988ac7" providerId="ADAL" clId="{E75AE599-81E3-41DD-86FB-182A8CAB8DEE}" dt="2023-01-30T06:40:00.494" v="2334" actId="478"/>
          <ac:spMkLst>
            <pc:docMk/>
            <pc:sldMk cId="1451387379" sldId="270"/>
            <ac:spMk id="78" creationId="{D344D4AC-145C-57D4-6B45-348E305F719A}"/>
          </ac:spMkLst>
        </pc:spChg>
        <pc:spChg chg="del">
          <ac:chgData name="久瑠美 土井" userId="9e67ba71-c777-4f6e-8a28-c17952988ac7" providerId="ADAL" clId="{E75AE599-81E3-41DD-86FB-182A8CAB8DEE}" dt="2023-01-30T06:40:01.549" v="2335" actId="478"/>
          <ac:spMkLst>
            <pc:docMk/>
            <pc:sldMk cId="1451387379" sldId="270"/>
            <ac:spMk id="79" creationId="{9E793CAE-AF81-B475-A675-5D6604AD8BE6}"/>
          </ac:spMkLst>
        </pc:spChg>
        <pc:grpChg chg="add del mod">
          <ac:chgData name="久瑠美 土井" userId="9e67ba71-c777-4f6e-8a28-c17952988ac7" providerId="ADAL" clId="{E75AE599-81E3-41DD-86FB-182A8CAB8DEE}" dt="2023-01-30T20:48:11.979" v="9154" actId="478"/>
          <ac:grpSpMkLst>
            <pc:docMk/>
            <pc:sldMk cId="1451387379" sldId="270"/>
            <ac:grpSpMk id="9" creationId="{18E435F0-1801-9129-4231-8C542E256F47}"/>
          </ac:grpSpMkLst>
        </pc:grpChg>
        <pc:grpChg chg="add del mod">
          <ac:chgData name="久瑠美 土井" userId="9e67ba71-c777-4f6e-8a28-c17952988ac7" providerId="ADAL" clId="{E75AE599-81E3-41DD-86FB-182A8CAB8DEE}" dt="2023-01-30T20:52:13.314" v="9182" actId="478"/>
          <ac:grpSpMkLst>
            <pc:docMk/>
            <pc:sldMk cId="1451387379" sldId="270"/>
            <ac:grpSpMk id="12" creationId="{D23B2C84-28D0-0338-70D5-F758C170C8F2}"/>
          </ac:grpSpMkLst>
        </pc:grpChg>
        <pc:grpChg chg="add del mod">
          <ac:chgData name="久瑠美 土井" userId="9e67ba71-c777-4f6e-8a28-c17952988ac7" providerId="ADAL" clId="{E75AE599-81E3-41DD-86FB-182A8CAB8DEE}" dt="2023-01-30T20:53:10.296" v="9195"/>
          <ac:grpSpMkLst>
            <pc:docMk/>
            <pc:sldMk cId="1451387379" sldId="270"/>
            <ac:grpSpMk id="20" creationId="{FD700CD7-984C-6A98-85B3-F6A504BC0276}"/>
          </ac:grpSpMkLst>
        </pc:grpChg>
        <pc:grpChg chg="del">
          <ac:chgData name="久瑠美 土井" userId="9e67ba71-c777-4f6e-8a28-c17952988ac7" providerId="ADAL" clId="{E75AE599-81E3-41DD-86FB-182A8CAB8DEE}" dt="2023-01-30T06:39:57.543" v="2333" actId="478"/>
          <ac:grpSpMkLst>
            <pc:docMk/>
            <pc:sldMk cId="1451387379" sldId="270"/>
            <ac:grpSpMk id="46" creationId="{2F5625A1-9D57-B169-EF5F-263513BC8908}"/>
          </ac:grpSpMkLst>
        </pc:grpChg>
        <pc:grpChg chg="del">
          <ac:chgData name="久瑠美 土井" userId="9e67ba71-c777-4f6e-8a28-c17952988ac7" providerId="ADAL" clId="{E75AE599-81E3-41DD-86FB-182A8CAB8DEE}" dt="2023-01-30T10:14:20.923" v="6011" actId="478"/>
          <ac:grpSpMkLst>
            <pc:docMk/>
            <pc:sldMk cId="1451387379" sldId="270"/>
            <ac:grpSpMk id="62" creationId="{096B3F3C-39A7-E728-F555-B5029BB368AD}"/>
          </ac:grpSpMkLst>
        </pc:grpChg>
        <pc:grpChg chg="del">
          <ac:chgData name="久瑠美 土井" userId="9e67ba71-c777-4f6e-8a28-c17952988ac7" providerId="ADAL" clId="{E75AE599-81E3-41DD-86FB-182A8CAB8DEE}" dt="2023-01-30T10:14:19.039" v="6010" actId="478"/>
          <ac:grpSpMkLst>
            <pc:docMk/>
            <pc:sldMk cId="1451387379" sldId="270"/>
            <ac:grpSpMk id="63" creationId="{CB1632EA-FEB1-03B7-D68A-7BE3F816E8E0}"/>
          </ac:grpSpMkLst>
        </pc:grpChg>
        <pc:picChg chg="add del mod topLvl modCrop">
          <ac:chgData name="久瑠美 土井" userId="9e67ba71-c777-4f6e-8a28-c17952988ac7" providerId="ADAL" clId="{E75AE599-81E3-41DD-86FB-182A8CAB8DEE}" dt="2023-01-30T21:03:12.324" v="9534" actId="478"/>
          <ac:picMkLst>
            <pc:docMk/>
            <pc:sldMk cId="1451387379" sldId="270"/>
            <ac:picMk id="7" creationId="{41BBEEC7-2484-33C2-C733-750952531B18}"/>
          </ac:picMkLst>
        </pc:picChg>
        <pc:picChg chg="del">
          <ac:chgData name="久瑠美 土井" userId="9e67ba71-c777-4f6e-8a28-c17952988ac7" providerId="ADAL" clId="{E75AE599-81E3-41DD-86FB-182A8CAB8DEE}" dt="2023-01-30T06:39:55.991" v="2332" actId="478"/>
          <ac:picMkLst>
            <pc:docMk/>
            <pc:sldMk cId="1451387379" sldId="270"/>
            <ac:picMk id="9" creationId="{09060168-3C6D-09D7-5344-43FFDD0E0D9B}"/>
          </ac:picMkLst>
        </pc:picChg>
        <pc:picChg chg="mod">
          <ac:chgData name="久瑠美 土井" userId="9e67ba71-c777-4f6e-8a28-c17952988ac7" providerId="ADAL" clId="{E75AE599-81E3-41DD-86FB-182A8CAB8DEE}" dt="2023-01-30T20:50:08.400" v="9166"/>
          <ac:picMkLst>
            <pc:docMk/>
            <pc:sldMk cId="1451387379" sldId="270"/>
            <ac:picMk id="14" creationId="{1F15E667-1D38-6AFE-4049-D129927C4503}"/>
          </ac:picMkLst>
        </pc:picChg>
        <pc:picChg chg="mod">
          <ac:chgData name="久瑠美 土井" userId="9e67ba71-c777-4f6e-8a28-c17952988ac7" providerId="ADAL" clId="{E75AE599-81E3-41DD-86FB-182A8CAB8DEE}" dt="2023-01-30T20:50:08.400" v="9166"/>
          <ac:picMkLst>
            <pc:docMk/>
            <pc:sldMk cId="1451387379" sldId="270"/>
            <ac:picMk id="15" creationId="{EE61F57E-56F4-4FDF-C89C-59C176A6049D}"/>
          </ac:picMkLst>
        </pc:picChg>
        <pc:picChg chg="add del mod">
          <ac:chgData name="久瑠美 土井" userId="9e67ba71-c777-4f6e-8a28-c17952988ac7" providerId="ADAL" clId="{E75AE599-81E3-41DD-86FB-182A8CAB8DEE}" dt="2023-01-30T20:52:10.480" v="9179" actId="478"/>
          <ac:picMkLst>
            <pc:docMk/>
            <pc:sldMk cId="1451387379" sldId="270"/>
            <ac:picMk id="16" creationId="{6A5C3291-F93B-C9A9-B0BB-82405A2BF28A}"/>
          </ac:picMkLst>
        </pc:picChg>
        <pc:picChg chg="mod">
          <ac:chgData name="久瑠美 土井" userId="9e67ba71-c777-4f6e-8a28-c17952988ac7" providerId="ADAL" clId="{E75AE599-81E3-41DD-86FB-182A8CAB8DEE}" dt="2023-01-30T20:53:09.236" v="9194"/>
          <ac:picMkLst>
            <pc:docMk/>
            <pc:sldMk cId="1451387379" sldId="270"/>
            <ac:picMk id="21" creationId="{79B41E10-FB3C-79AD-4C86-0BECDDC74DA7}"/>
          </ac:picMkLst>
        </pc:picChg>
        <pc:picChg chg="mod">
          <ac:chgData name="久瑠美 土井" userId="9e67ba71-c777-4f6e-8a28-c17952988ac7" providerId="ADAL" clId="{E75AE599-81E3-41DD-86FB-182A8CAB8DEE}" dt="2023-01-30T20:53:09.236" v="9194"/>
          <ac:picMkLst>
            <pc:docMk/>
            <pc:sldMk cId="1451387379" sldId="270"/>
            <ac:picMk id="22" creationId="{14A82CEF-3A21-9536-7D2C-2FA8E7248C44}"/>
          </ac:picMkLst>
        </pc:picChg>
        <pc:picChg chg="add del mod">
          <ac:chgData name="久瑠美 土井" userId="9e67ba71-c777-4f6e-8a28-c17952988ac7" providerId="ADAL" clId="{E75AE599-81E3-41DD-86FB-182A8CAB8DEE}" dt="2023-01-30T20:53:10.296" v="9195"/>
          <ac:picMkLst>
            <pc:docMk/>
            <pc:sldMk cId="1451387379" sldId="270"/>
            <ac:picMk id="23" creationId="{D5ACE5E3-DDB3-F21B-8038-5C5FA8106B23}"/>
          </ac:picMkLst>
        </pc:picChg>
        <pc:picChg chg="del mod">
          <ac:chgData name="久瑠美 土井" userId="9e67ba71-c777-4f6e-8a28-c17952988ac7" providerId="ADAL" clId="{E75AE599-81E3-41DD-86FB-182A8CAB8DEE}" dt="2023-01-30T20:44:52.424" v="9077" actId="478"/>
          <ac:picMkLst>
            <pc:docMk/>
            <pc:sldMk cId="1451387379" sldId="270"/>
            <ac:picMk id="77" creationId="{CD158EF9-1942-1086-D5EF-1FBCE1DD1BFE}"/>
          </ac:picMkLst>
        </pc:picChg>
        <pc:cxnChg chg="add del mod">
          <ac:chgData name="久瑠美 土井" userId="9e67ba71-c777-4f6e-8a28-c17952988ac7" providerId="ADAL" clId="{E75AE599-81E3-41DD-86FB-182A8CAB8DEE}" dt="2023-01-30T20:47:53.125" v="9142" actId="478"/>
          <ac:cxnSpMkLst>
            <pc:docMk/>
            <pc:sldMk cId="1451387379" sldId="270"/>
            <ac:cxnSpMk id="3" creationId="{432458E7-AF89-3A91-53AA-BBA029A88F6C}"/>
          </ac:cxnSpMkLst>
        </pc:cxnChg>
        <pc:cxnChg chg="add del mod">
          <ac:chgData name="久瑠美 土井" userId="9e67ba71-c777-4f6e-8a28-c17952988ac7" providerId="ADAL" clId="{E75AE599-81E3-41DD-86FB-182A8CAB8DEE}" dt="2023-01-30T20:47:47.955" v="9139" actId="478"/>
          <ac:cxnSpMkLst>
            <pc:docMk/>
            <pc:sldMk cId="1451387379" sldId="270"/>
            <ac:cxnSpMk id="5" creationId="{19C472C9-669E-47FC-052A-04C816F3EFD2}"/>
          </ac:cxnSpMkLst>
        </pc:cxnChg>
        <pc:cxnChg chg="add del mod">
          <ac:chgData name="久瑠美 土井" userId="9e67ba71-c777-4f6e-8a28-c17952988ac7" providerId="ADAL" clId="{E75AE599-81E3-41DD-86FB-182A8CAB8DEE}" dt="2023-01-30T20:47:42.437" v="9137"/>
          <ac:cxnSpMkLst>
            <pc:docMk/>
            <pc:sldMk cId="1451387379" sldId="270"/>
            <ac:cxnSpMk id="10" creationId="{1355D0C9-6D5E-AAC8-91FA-CDCC8B79A6CD}"/>
          </ac:cxnSpMkLst>
        </pc:cxnChg>
        <pc:cxnChg chg="add del mod">
          <ac:chgData name="久瑠美 土井" userId="9e67ba71-c777-4f6e-8a28-c17952988ac7" providerId="ADAL" clId="{E75AE599-81E3-41DD-86FB-182A8CAB8DEE}" dt="2023-01-30T20:48:07.199" v="9151" actId="478"/>
          <ac:cxnSpMkLst>
            <pc:docMk/>
            <pc:sldMk cId="1451387379" sldId="270"/>
            <ac:cxnSpMk id="13" creationId="{04DF8922-4205-BD55-6448-4941E7A51B9B}"/>
          </ac:cxnSpMkLst>
        </pc:cxnChg>
        <pc:cxnChg chg="add del mod">
          <ac:chgData name="久瑠美 土井" userId="9e67ba71-c777-4f6e-8a28-c17952988ac7" providerId="ADAL" clId="{E75AE599-81E3-41DD-86FB-182A8CAB8DEE}" dt="2023-01-30T06:41:23.379" v="2369" actId="478"/>
          <ac:cxnSpMkLst>
            <pc:docMk/>
            <pc:sldMk cId="1451387379" sldId="270"/>
            <ac:cxnSpMk id="16" creationId="{2FD6F16D-7B38-3B6D-13CA-B169E2B733DF}"/>
          </ac:cxnSpMkLst>
        </pc:cxnChg>
        <pc:cxnChg chg="add del mod">
          <ac:chgData name="久瑠美 土井" userId="9e67ba71-c777-4f6e-8a28-c17952988ac7" providerId="ADAL" clId="{E75AE599-81E3-41DD-86FB-182A8CAB8DEE}" dt="2023-01-30T06:41:05.345" v="2362"/>
          <ac:cxnSpMkLst>
            <pc:docMk/>
            <pc:sldMk cId="1451387379" sldId="270"/>
            <ac:cxnSpMk id="17" creationId="{19E421FB-ECC6-EF09-22ED-F64D91056E11}"/>
          </ac:cxnSpMkLst>
        </pc:cxnChg>
        <pc:cxnChg chg="add mod">
          <ac:chgData name="久瑠美 土井" userId="9e67ba71-c777-4f6e-8a28-c17952988ac7" providerId="ADAL" clId="{E75AE599-81E3-41DD-86FB-182A8CAB8DEE}" dt="2023-01-30T21:03:44.698" v="9541" actId="1582"/>
          <ac:cxnSpMkLst>
            <pc:docMk/>
            <pc:sldMk cId="1451387379" sldId="270"/>
            <ac:cxnSpMk id="35" creationId="{0EDA1525-9BB8-9C41-976A-47616403C814}"/>
          </ac:cxnSpMkLst>
        </pc:cxnChg>
        <pc:cxnChg chg="add mod">
          <ac:chgData name="久瑠美 土井" userId="9e67ba71-c777-4f6e-8a28-c17952988ac7" providerId="ADAL" clId="{E75AE599-81E3-41DD-86FB-182A8CAB8DEE}" dt="2023-01-30T21:03:54.377" v="9545" actId="14100"/>
          <ac:cxnSpMkLst>
            <pc:docMk/>
            <pc:sldMk cId="1451387379" sldId="270"/>
            <ac:cxnSpMk id="36" creationId="{D56C9AF0-DE0F-CEDE-8426-B868A7C095F9}"/>
          </ac:cxnSpMkLst>
        </pc:cxnChg>
        <pc:cxnChg chg="add mod">
          <ac:chgData name="久瑠美 土井" userId="9e67ba71-c777-4f6e-8a28-c17952988ac7" providerId="ADAL" clId="{E75AE599-81E3-41DD-86FB-182A8CAB8DEE}" dt="2023-02-01T01:11:08.434" v="15253" actId="14861"/>
          <ac:cxnSpMkLst>
            <pc:docMk/>
            <pc:sldMk cId="1451387379" sldId="270"/>
            <ac:cxnSpMk id="40" creationId="{AC31E909-189B-F62C-2EF3-392B21361246}"/>
          </ac:cxnSpMkLst>
        </pc:cxnChg>
        <pc:cxnChg chg="add mod">
          <ac:chgData name="久瑠美 土井" userId="9e67ba71-c777-4f6e-8a28-c17952988ac7" providerId="ADAL" clId="{E75AE599-81E3-41DD-86FB-182A8CAB8DEE}" dt="2023-02-01T01:11:08.434" v="15253" actId="14861"/>
          <ac:cxnSpMkLst>
            <pc:docMk/>
            <pc:sldMk cId="1451387379" sldId="270"/>
            <ac:cxnSpMk id="41" creationId="{DAF6565E-BF08-0B51-D8C0-7EAEE91876FF}"/>
          </ac:cxnSpMkLst>
        </pc:cxnChg>
        <pc:cxnChg chg="add del mod">
          <ac:chgData name="久瑠美 土井" userId="9e67ba71-c777-4f6e-8a28-c17952988ac7" providerId="ADAL" clId="{E75AE599-81E3-41DD-86FB-182A8CAB8DEE}" dt="2023-01-30T06:41:04.464" v="2360"/>
          <ac:cxnSpMkLst>
            <pc:docMk/>
            <pc:sldMk cId="1451387379" sldId="270"/>
            <ac:cxnSpMk id="42" creationId="{6474B887-5E70-B0B0-8CCE-792D7EAE7385}"/>
          </ac:cxnSpMkLst>
        </pc:cxnChg>
        <pc:cxnChg chg="add del mod">
          <ac:chgData name="久瑠美 土井" userId="9e67ba71-c777-4f6e-8a28-c17952988ac7" providerId="ADAL" clId="{E75AE599-81E3-41DD-86FB-182A8CAB8DEE}" dt="2023-01-30T20:48:05.283" v="9150" actId="478"/>
          <ac:cxnSpMkLst>
            <pc:docMk/>
            <pc:sldMk cId="1451387379" sldId="270"/>
            <ac:cxnSpMk id="43" creationId="{F9B3F2BF-3606-C954-39EF-44CCE399EC4D}"/>
          </ac:cxnSpMkLst>
        </pc:cxnChg>
        <pc:cxnChg chg="add del mod">
          <ac:chgData name="久瑠美 土井" userId="9e67ba71-c777-4f6e-8a28-c17952988ac7" providerId="ADAL" clId="{E75AE599-81E3-41DD-86FB-182A8CAB8DEE}" dt="2023-01-30T20:48:01.612" v="9147" actId="478"/>
          <ac:cxnSpMkLst>
            <pc:docMk/>
            <pc:sldMk cId="1451387379" sldId="270"/>
            <ac:cxnSpMk id="44" creationId="{98377ABF-8290-F704-7B5D-A958CCA4D4D1}"/>
          </ac:cxnSpMkLst>
        </pc:cxnChg>
        <pc:cxnChg chg="add del mod">
          <ac:chgData name="久瑠美 土井" userId="9e67ba71-c777-4f6e-8a28-c17952988ac7" providerId="ADAL" clId="{E75AE599-81E3-41DD-86FB-182A8CAB8DEE}" dt="2023-01-30T20:48:00.319" v="9146" actId="478"/>
          <ac:cxnSpMkLst>
            <pc:docMk/>
            <pc:sldMk cId="1451387379" sldId="270"/>
            <ac:cxnSpMk id="47" creationId="{2707F3CD-6C0E-32F4-4D18-063C036C2A9F}"/>
          </ac:cxnSpMkLst>
        </pc:cxnChg>
        <pc:cxnChg chg="add del mod topLvl">
          <ac:chgData name="久瑠美 土井" userId="9e67ba71-c777-4f6e-8a28-c17952988ac7" providerId="ADAL" clId="{E75AE599-81E3-41DD-86FB-182A8CAB8DEE}" dt="2023-01-30T20:48:11.979" v="9154" actId="478"/>
          <ac:cxnSpMkLst>
            <pc:docMk/>
            <pc:sldMk cId="1451387379" sldId="270"/>
            <ac:cxnSpMk id="49" creationId="{18E135FE-93BE-F724-4AB1-3122F664FCEF}"/>
          </ac:cxnSpMkLst>
        </pc:cxnChg>
        <pc:cxnChg chg="add del mod">
          <ac:chgData name="久瑠美 土井" userId="9e67ba71-c777-4f6e-8a28-c17952988ac7" providerId="ADAL" clId="{E75AE599-81E3-41DD-86FB-182A8CAB8DEE}" dt="2023-01-30T06:43:39.427" v="2469" actId="478"/>
          <ac:cxnSpMkLst>
            <pc:docMk/>
            <pc:sldMk cId="1451387379" sldId="270"/>
            <ac:cxnSpMk id="55" creationId="{A4416D81-56BF-4B73-813E-E8880AE9D01B}"/>
          </ac:cxnSpMkLst>
        </pc:cxnChg>
        <pc:cxnChg chg="add del mod">
          <ac:chgData name="久瑠美 土井" userId="9e67ba71-c777-4f6e-8a28-c17952988ac7" providerId="ADAL" clId="{E75AE599-81E3-41DD-86FB-182A8CAB8DEE}" dt="2023-01-30T20:48:10.214" v="9153" actId="478"/>
          <ac:cxnSpMkLst>
            <pc:docMk/>
            <pc:sldMk cId="1451387379" sldId="270"/>
            <ac:cxnSpMk id="58" creationId="{B279AC5D-8FBE-9E2E-7FB3-44B2870303DB}"/>
          </ac:cxnSpMkLst>
        </pc:cxnChg>
        <pc:cxnChg chg="add del mod">
          <ac:chgData name="久瑠美 土井" userId="9e67ba71-c777-4f6e-8a28-c17952988ac7" providerId="ADAL" clId="{E75AE599-81E3-41DD-86FB-182A8CAB8DEE}" dt="2023-01-30T20:48:08.730" v="9152" actId="478"/>
          <ac:cxnSpMkLst>
            <pc:docMk/>
            <pc:sldMk cId="1451387379" sldId="270"/>
            <ac:cxnSpMk id="59" creationId="{82264536-A9C0-8F80-9E81-A9F974EA2AEF}"/>
          </ac:cxnSpMkLst>
        </pc:cxnChg>
        <pc:cxnChg chg="add del mod">
          <ac:chgData name="久瑠美 土井" userId="9e67ba71-c777-4f6e-8a28-c17952988ac7" providerId="ADAL" clId="{E75AE599-81E3-41DD-86FB-182A8CAB8DEE}" dt="2023-01-30T06:43:32.085" v="2465"/>
          <ac:cxnSpMkLst>
            <pc:docMk/>
            <pc:sldMk cId="1451387379" sldId="270"/>
            <ac:cxnSpMk id="80" creationId="{D9030276-8CC5-ACBC-585B-E1C8E3560EE9}"/>
          </ac:cxnSpMkLst>
        </pc:cxnChg>
        <pc:cxnChg chg="add del mod">
          <ac:chgData name="久瑠美 土井" userId="9e67ba71-c777-4f6e-8a28-c17952988ac7" providerId="ADAL" clId="{E75AE599-81E3-41DD-86FB-182A8CAB8DEE}" dt="2023-01-30T20:47:55.398" v="9143" actId="478"/>
          <ac:cxnSpMkLst>
            <pc:docMk/>
            <pc:sldMk cId="1451387379" sldId="270"/>
            <ac:cxnSpMk id="81" creationId="{FF8F1AD5-643E-130F-4D29-CF6D8AF43048}"/>
          </ac:cxnSpMkLst>
        </pc:cxnChg>
        <pc:cxnChg chg="add del mod">
          <ac:chgData name="久瑠美 土井" userId="9e67ba71-c777-4f6e-8a28-c17952988ac7" providerId="ADAL" clId="{E75AE599-81E3-41DD-86FB-182A8CAB8DEE}" dt="2023-01-30T20:47:57.071" v="9144" actId="478"/>
          <ac:cxnSpMkLst>
            <pc:docMk/>
            <pc:sldMk cId="1451387379" sldId="270"/>
            <ac:cxnSpMk id="82" creationId="{03CE61DD-313D-EA3C-B800-083D0459AA79}"/>
          </ac:cxnSpMkLst>
        </pc:cxnChg>
        <pc:cxnChg chg="add del mod">
          <ac:chgData name="久瑠美 土井" userId="9e67ba71-c777-4f6e-8a28-c17952988ac7" providerId="ADAL" clId="{E75AE599-81E3-41DD-86FB-182A8CAB8DEE}" dt="2023-01-30T20:47:58.834" v="9145" actId="478"/>
          <ac:cxnSpMkLst>
            <pc:docMk/>
            <pc:sldMk cId="1451387379" sldId="270"/>
            <ac:cxnSpMk id="83" creationId="{2159492D-970F-E669-2DF1-51DE923094B8}"/>
          </ac:cxnSpMkLst>
        </pc:cxnChg>
        <pc:cxnChg chg="add del mod">
          <ac:chgData name="久瑠美 土井" userId="9e67ba71-c777-4f6e-8a28-c17952988ac7" providerId="ADAL" clId="{E75AE599-81E3-41DD-86FB-182A8CAB8DEE}" dt="2023-01-30T06:44:07.196" v="2474" actId="478"/>
          <ac:cxnSpMkLst>
            <pc:docMk/>
            <pc:sldMk cId="1451387379" sldId="270"/>
            <ac:cxnSpMk id="84" creationId="{E4C5F229-4FD1-305C-6738-49E3E9B42812}"/>
          </ac:cxnSpMkLst>
        </pc:cxnChg>
      </pc:sldChg>
      <pc:sldChg chg="del mod modShow">
        <pc:chgData name="久瑠美 土井" userId="9e67ba71-c777-4f6e-8a28-c17952988ac7" providerId="ADAL" clId="{E75AE599-81E3-41DD-86FB-182A8CAB8DEE}" dt="2023-02-01T01:58:22.171" v="16919" actId="47"/>
        <pc:sldMkLst>
          <pc:docMk/>
          <pc:sldMk cId="1226859311" sldId="271"/>
        </pc:sldMkLst>
      </pc:sldChg>
      <pc:sldChg chg="mod ord modShow">
        <pc:chgData name="久瑠美 土井" userId="9e67ba71-c777-4f6e-8a28-c17952988ac7" providerId="ADAL" clId="{E75AE599-81E3-41DD-86FB-182A8CAB8DEE}" dt="2023-02-01T01:49:35.225" v="16759" actId="729"/>
        <pc:sldMkLst>
          <pc:docMk/>
          <pc:sldMk cId="3685440846" sldId="272"/>
        </pc:sldMkLst>
      </pc:sldChg>
      <pc:sldChg chg="del mod modShow">
        <pc:chgData name="久瑠美 土井" userId="9e67ba71-c777-4f6e-8a28-c17952988ac7" providerId="ADAL" clId="{E75AE599-81E3-41DD-86FB-182A8CAB8DEE}" dt="2023-02-01T01:58:26.953" v="16920" actId="47"/>
        <pc:sldMkLst>
          <pc:docMk/>
          <pc:sldMk cId="1477480476" sldId="273"/>
        </pc:sldMkLst>
      </pc:sldChg>
      <pc:sldChg chg="modSp mod modShow">
        <pc:chgData name="久瑠美 土井" userId="9e67ba71-c777-4f6e-8a28-c17952988ac7" providerId="ADAL" clId="{E75AE599-81E3-41DD-86FB-182A8CAB8DEE}" dt="2023-02-01T01:58:11.235" v="16917" actId="20577"/>
        <pc:sldMkLst>
          <pc:docMk/>
          <pc:sldMk cId="2421671541" sldId="274"/>
        </pc:sldMkLst>
        <pc:spChg chg="mod">
          <ac:chgData name="久瑠美 土井" userId="9e67ba71-c777-4f6e-8a28-c17952988ac7" providerId="ADAL" clId="{E75AE599-81E3-41DD-86FB-182A8CAB8DEE}" dt="2023-02-01T01:58:11.235" v="16917" actId="20577"/>
          <ac:spMkLst>
            <pc:docMk/>
            <pc:sldMk cId="2421671541" sldId="274"/>
            <ac:spMk id="2" creationId="{4D5D1868-2564-8444-F665-46278D9AB599}"/>
          </ac:spMkLst>
        </pc:spChg>
      </pc:sldChg>
      <pc:sldChg chg="addSp modSp mod">
        <pc:chgData name="久瑠美 土井" userId="9e67ba71-c777-4f6e-8a28-c17952988ac7" providerId="ADAL" clId="{E75AE599-81E3-41DD-86FB-182A8CAB8DEE}" dt="2023-02-01T01:57:09.567" v="16851" actId="1035"/>
        <pc:sldMkLst>
          <pc:docMk/>
          <pc:sldMk cId="3249579014" sldId="277"/>
        </pc:sldMkLst>
        <pc:spChg chg="mod">
          <ac:chgData name="久瑠美 土井" userId="9e67ba71-c777-4f6e-8a28-c17952988ac7" providerId="ADAL" clId="{E75AE599-81E3-41DD-86FB-182A8CAB8DEE}" dt="2023-02-01T01:55:33.902" v="16808" actId="1036"/>
          <ac:spMkLst>
            <pc:docMk/>
            <pc:sldMk cId="3249579014" sldId="277"/>
            <ac:spMk id="11" creationId="{EDE9C10C-3C43-8521-B1F7-51ABCD808E38}"/>
          </ac:spMkLst>
        </pc:spChg>
        <pc:spChg chg="mod">
          <ac:chgData name="久瑠美 土井" userId="9e67ba71-c777-4f6e-8a28-c17952988ac7" providerId="ADAL" clId="{E75AE599-81E3-41DD-86FB-182A8CAB8DEE}" dt="2023-02-01T01:55:33.902" v="16808" actId="1036"/>
          <ac:spMkLst>
            <pc:docMk/>
            <pc:sldMk cId="3249579014" sldId="277"/>
            <ac:spMk id="13" creationId="{815654A1-7FDB-32D3-6621-F0D0A9606969}"/>
          </ac:spMkLst>
        </pc:spChg>
        <pc:spChg chg="mod">
          <ac:chgData name="久瑠美 土井" userId="9e67ba71-c777-4f6e-8a28-c17952988ac7" providerId="ADAL" clId="{E75AE599-81E3-41DD-86FB-182A8CAB8DEE}" dt="2023-02-01T01:55:33.902" v="16808" actId="1036"/>
          <ac:spMkLst>
            <pc:docMk/>
            <pc:sldMk cId="3249579014" sldId="277"/>
            <ac:spMk id="15" creationId="{9D546278-9A76-D9BD-7E2E-B5657E20E412}"/>
          </ac:spMkLst>
        </pc:spChg>
        <pc:spChg chg="mod">
          <ac:chgData name="久瑠美 土井" userId="9e67ba71-c777-4f6e-8a28-c17952988ac7" providerId="ADAL" clId="{E75AE599-81E3-41DD-86FB-182A8CAB8DEE}" dt="2023-02-01T01:55:17.398" v="16772" actId="27636"/>
          <ac:spMkLst>
            <pc:docMk/>
            <pc:sldMk cId="3249579014" sldId="277"/>
            <ac:spMk id="17" creationId="{1E16A4BF-56A7-23DD-E9EA-D24C31DD8929}"/>
          </ac:spMkLst>
        </pc:spChg>
        <pc:spChg chg="mod">
          <ac:chgData name="久瑠美 土井" userId="9e67ba71-c777-4f6e-8a28-c17952988ac7" providerId="ADAL" clId="{E75AE599-81E3-41DD-86FB-182A8CAB8DEE}" dt="2023-02-01T01:55:19.453" v="16773" actId="1076"/>
          <ac:spMkLst>
            <pc:docMk/>
            <pc:sldMk cId="3249579014" sldId="277"/>
            <ac:spMk id="19" creationId="{C6EE9D50-B8BA-E7FD-CF7B-3C6AAA059BF6}"/>
          </ac:spMkLst>
        </pc:spChg>
        <pc:spChg chg="mod">
          <ac:chgData name="久瑠美 土井" userId="9e67ba71-c777-4f6e-8a28-c17952988ac7" providerId="ADAL" clId="{E75AE599-81E3-41DD-86FB-182A8CAB8DEE}" dt="2023-02-01T01:55:23.696" v="16776" actId="1076"/>
          <ac:spMkLst>
            <pc:docMk/>
            <pc:sldMk cId="3249579014" sldId="277"/>
            <ac:spMk id="20" creationId="{4D363003-8246-9177-4573-C2F4ECDB8DD9}"/>
          </ac:spMkLst>
        </pc:spChg>
        <pc:picChg chg="add mod">
          <ac:chgData name="久瑠美 土井" userId="9e67ba71-c777-4f6e-8a28-c17952988ac7" providerId="ADAL" clId="{E75AE599-81E3-41DD-86FB-182A8CAB8DEE}" dt="2023-02-01T01:55:57.509" v="16819" actId="14100"/>
          <ac:picMkLst>
            <pc:docMk/>
            <pc:sldMk cId="3249579014" sldId="277"/>
            <ac:picMk id="4" creationId="{7EDE5858-7327-61D5-C5D4-361DEB574324}"/>
          </ac:picMkLst>
        </pc:picChg>
        <pc:picChg chg="mod">
          <ac:chgData name="久瑠美 土井" userId="9e67ba71-c777-4f6e-8a28-c17952988ac7" providerId="ADAL" clId="{E75AE599-81E3-41DD-86FB-182A8CAB8DEE}" dt="2023-02-01T01:55:54.337" v="16818" actId="1036"/>
          <ac:picMkLst>
            <pc:docMk/>
            <pc:sldMk cId="3249579014" sldId="277"/>
            <ac:picMk id="10" creationId="{7D8ED21A-FD5A-F101-DA47-F07CB8C55AA9}"/>
          </ac:picMkLst>
        </pc:picChg>
        <pc:picChg chg="mod">
          <ac:chgData name="久瑠美 土井" userId="9e67ba71-c777-4f6e-8a28-c17952988ac7" providerId="ADAL" clId="{E75AE599-81E3-41DD-86FB-182A8CAB8DEE}" dt="2023-02-01T01:55:54.337" v="16818" actId="1036"/>
          <ac:picMkLst>
            <pc:docMk/>
            <pc:sldMk cId="3249579014" sldId="277"/>
            <ac:picMk id="12" creationId="{A009D3D9-EA72-56A3-A192-303029BD295E}"/>
          </ac:picMkLst>
        </pc:picChg>
        <pc:picChg chg="mod">
          <ac:chgData name="久瑠美 土井" userId="9e67ba71-c777-4f6e-8a28-c17952988ac7" providerId="ADAL" clId="{E75AE599-81E3-41DD-86FB-182A8CAB8DEE}" dt="2023-02-01T01:55:54.337" v="16818" actId="1036"/>
          <ac:picMkLst>
            <pc:docMk/>
            <pc:sldMk cId="3249579014" sldId="277"/>
            <ac:picMk id="14" creationId="{35FC8CF4-18E1-7E91-4B3D-B9205FC06336}"/>
          </ac:picMkLst>
        </pc:picChg>
        <pc:cxnChg chg="add mod">
          <ac:chgData name="久瑠美 土井" userId="9e67ba71-c777-4f6e-8a28-c17952988ac7" providerId="ADAL" clId="{E75AE599-81E3-41DD-86FB-182A8CAB8DEE}" dt="2023-02-01T01:56:40.688" v="16833" actId="1582"/>
          <ac:cxnSpMkLst>
            <pc:docMk/>
            <pc:sldMk cId="3249579014" sldId="277"/>
            <ac:cxnSpMk id="7" creationId="{59F01FDA-198E-92C2-ED45-737C02D2576D}"/>
          </ac:cxnSpMkLst>
        </pc:cxnChg>
        <pc:cxnChg chg="add mod">
          <ac:chgData name="久瑠美 土井" userId="9e67ba71-c777-4f6e-8a28-c17952988ac7" providerId="ADAL" clId="{E75AE599-81E3-41DD-86FB-182A8CAB8DEE}" dt="2023-02-01T01:57:09.567" v="16851" actId="1035"/>
          <ac:cxnSpMkLst>
            <pc:docMk/>
            <pc:sldMk cId="3249579014" sldId="277"/>
            <ac:cxnSpMk id="9" creationId="{4E448DE3-A2B9-4A90-D307-E7C2264434A5}"/>
          </ac:cxnSpMkLst>
        </pc:cxnChg>
        <pc:cxnChg chg="mod">
          <ac:chgData name="久瑠美 土井" userId="9e67ba71-c777-4f6e-8a28-c17952988ac7" providerId="ADAL" clId="{E75AE599-81E3-41DD-86FB-182A8CAB8DEE}" dt="2023-02-01T01:55:26.634" v="16777" actId="1076"/>
          <ac:cxnSpMkLst>
            <pc:docMk/>
            <pc:sldMk cId="3249579014" sldId="277"/>
            <ac:cxnSpMk id="18" creationId="{06599310-D428-08CA-9E20-228504F080EE}"/>
          </ac:cxnSpMkLst>
        </pc:cxnChg>
      </pc:sldChg>
      <pc:sldChg chg="modSp mod ord">
        <pc:chgData name="久瑠美 土井" userId="9e67ba71-c777-4f6e-8a28-c17952988ac7" providerId="ADAL" clId="{E75AE599-81E3-41DD-86FB-182A8CAB8DEE}" dt="2023-02-01T02:01:44.162" v="16953" actId="20577"/>
        <pc:sldMkLst>
          <pc:docMk/>
          <pc:sldMk cId="52659175" sldId="278"/>
        </pc:sldMkLst>
        <pc:spChg chg="mod">
          <ac:chgData name="久瑠美 土井" userId="9e67ba71-c777-4f6e-8a28-c17952988ac7" providerId="ADAL" clId="{E75AE599-81E3-41DD-86FB-182A8CAB8DEE}" dt="2023-02-01T02:01:44.162" v="16953" actId="20577"/>
          <ac:spMkLst>
            <pc:docMk/>
            <pc:sldMk cId="52659175" sldId="278"/>
            <ac:spMk id="7" creationId="{160590F3-E4C3-295D-01A8-ABF356008930}"/>
          </ac:spMkLst>
        </pc:spChg>
      </pc:sldChg>
      <pc:sldChg chg="ord">
        <pc:chgData name="久瑠美 土井" userId="9e67ba71-c777-4f6e-8a28-c17952988ac7" providerId="ADAL" clId="{E75AE599-81E3-41DD-86FB-182A8CAB8DEE}" dt="2023-02-01T01:49:53.243" v="16761"/>
        <pc:sldMkLst>
          <pc:docMk/>
          <pc:sldMk cId="611338149" sldId="283"/>
        </pc:sldMkLst>
      </pc:sldChg>
      <pc:sldChg chg="addSp modSp mod ord">
        <pc:chgData name="久瑠美 土井" userId="9e67ba71-c777-4f6e-8a28-c17952988ac7" providerId="ADAL" clId="{E75AE599-81E3-41DD-86FB-182A8CAB8DEE}" dt="2023-02-01T02:02:36.442" v="17068" actId="20577"/>
        <pc:sldMkLst>
          <pc:docMk/>
          <pc:sldMk cId="2859016949" sldId="284"/>
        </pc:sldMkLst>
        <pc:spChg chg="add mod">
          <ac:chgData name="久瑠美 土井" userId="9e67ba71-c777-4f6e-8a28-c17952988ac7" providerId="ADAL" clId="{E75AE599-81E3-41DD-86FB-182A8CAB8DEE}" dt="2023-02-01T02:02:36.442" v="17068" actId="20577"/>
          <ac:spMkLst>
            <pc:docMk/>
            <pc:sldMk cId="2859016949" sldId="284"/>
            <ac:spMk id="3" creationId="{65813B3F-1BC9-2258-9602-8FDE9C5458B9}"/>
          </ac:spMkLst>
        </pc:spChg>
      </pc:sldChg>
      <pc:sldChg chg="addSp modSp mod">
        <pc:chgData name="久瑠美 土井" userId="9e67ba71-c777-4f6e-8a28-c17952988ac7" providerId="ADAL" clId="{E75AE599-81E3-41DD-86FB-182A8CAB8DEE}" dt="2023-02-01T02:21:27.627" v="18022" actId="20577"/>
        <pc:sldMkLst>
          <pc:docMk/>
          <pc:sldMk cId="3726816857" sldId="288"/>
        </pc:sldMkLst>
        <pc:spChg chg="mod">
          <ac:chgData name="久瑠美 土井" userId="9e67ba71-c777-4f6e-8a28-c17952988ac7" providerId="ADAL" clId="{E75AE599-81E3-41DD-86FB-182A8CAB8DEE}" dt="2023-01-30T19:44:07.862" v="6942" actId="20577"/>
          <ac:spMkLst>
            <pc:docMk/>
            <pc:sldMk cId="3726816857" sldId="288"/>
            <ac:spMk id="2" creationId="{C735AC21-BF61-C267-085B-DC39D895849E}"/>
          </ac:spMkLst>
        </pc:spChg>
        <pc:spChg chg="mod">
          <ac:chgData name="久瑠美 土井" userId="9e67ba71-c777-4f6e-8a28-c17952988ac7" providerId="ADAL" clId="{E75AE599-81E3-41DD-86FB-182A8CAB8DEE}" dt="2023-02-01T02:21:27.627" v="18022" actId="20577"/>
          <ac:spMkLst>
            <pc:docMk/>
            <pc:sldMk cId="3726816857" sldId="288"/>
            <ac:spMk id="5" creationId="{96FCD892-D364-D829-FEC6-23984BEEEC49}"/>
          </ac:spMkLst>
        </pc:spChg>
        <pc:spChg chg="mod">
          <ac:chgData name="久瑠美 土井" userId="9e67ba71-c777-4f6e-8a28-c17952988ac7" providerId="ADAL" clId="{E75AE599-81E3-41DD-86FB-182A8CAB8DEE}" dt="2023-01-31T07:24:02.165" v="14568" actId="20577"/>
          <ac:spMkLst>
            <pc:docMk/>
            <pc:sldMk cId="3726816857" sldId="288"/>
            <ac:spMk id="8" creationId="{473C5712-8B6E-6FA2-07C4-FD44F9637C2B}"/>
          </ac:spMkLst>
        </pc:spChg>
        <pc:spChg chg="mod">
          <ac:chgData name="久瑠美 土井" userId="9e67ba71-c777-4f6e-8a28-c17952988ac7" providerId="ADAL" clId="{E75AE599-81E3-41DD-86FB-182A8CAB8DEE}" dt="2023-01-30T23:55:10.637" v="13073" actId="1076"/>
          <ac:spMkLst>
            <pc:docMk/>
            <pc:sldMk cId="3726816857" sldId="288"/>
            <ac:spMk id="23" creationId="{D960E4C3-C260-2710-867B-BCDCAE0252A0}"/>
          </ac:spMkLst>
        </pc:spChg>
        <pc:picChg chg="add mod modCrop">
          <ac:chgData name="久瑠美 土井" userId="9e67ba71-c777-4f6e-8a28-c17952988ac7" providerId="ADAL" clId="{E75AE599-81E3-41DD-86FB-182A8CAB8DEE}" dt="2023-01-30T23:55:13.866" v="13074" actId="1076"/>
          <ac:picMkLst>
            <pc:docMk/>
            <pc:sldMk cId="3726816857" sldId="288"/>
            <ac:picMk id="3" creationId="{25C24A95-F863-BDBA-64E5-561863214647}"/>
          </ac:picMkLst>
        </pc:picChg>
        <pc:picChg chg="mod">
          <ac:chgData name="久瑠美 土井" userId="9e67ba71-c777-4f6e-8a28-c17952988ac7" providerId="ADAL" clId="{E75AE599-81E3-41DD-86FB-182A8CAB8DEE}" dt="2023-01-30T23:55:03.423" v="13070" actId="1076"/>
          <ac:picMkLst>
            <pc:docMk/>
            <pc:sldMk cId="3726816857" sldId="288"/>
            <ac:picMk id="16" creationId="{64D8348D-DA3E-8259-57A7-1E047284D949}"/>
          </ac:picMkLst>
        </pc:picChg>
        <pc:cxnChg chg="mod">
          <ac:chgData name="久瑠美 土井" userId="9e67ba71-c777-4f6e-8a28-c17952988ac7" providerId="ADAL" clId="{E75AE599-81E3-41DD-86FB-182A8CAB8DEE}" dt="2023-01-30T23:55:07.925" v="13072" actId="14100"/>
          <ac:cxnSpMkLst>
            <pc:docMk/>
            <pc:sldMk cId="3726816857" sldId="288"/>
            <ac:cxnSpMk id="4" creationId="{4489DE2D-34D0-2A89-A80B-CD98F20FCF75}"/>
          </ac:cxnSpMkLst>
        </pc:cxnChg>
      </pc:sldChg>
      <pc:sldChg chg="del mod modShow">
        <pc:chgData name="久瑠美 土井" userId="9e67ba71-c777-4f6e-8a28-c17952988ac7" providerId="ADAL" clId="{E75AE599-81E3-41DD-86FB-182A8CAB8DEE}" dt="2023-02-01T01:58:19.876" v="16918" actId="47"/>
        <pc:sldMkLst>
          <pc:docMk/>
          <pc:sldMk cId="2378463611" sldId="289"/>
        </pc:sldMkLst>
      </pc:sldChg>
      <pc:sldChg chg="del mod modShow">
        <pc:chgData name="久瑠美 土井" userId="9e67ba71-c777-4f6e-8a28-c17952988ac7" providerId="ADAL" clId="{E75AE599-81E3-41DD-86FB-182A8CAB8DEE}" dt="2023-02-01T01:57:44.080" v="16855" actId="47"/>
        <pc:sldMkLst>
          <pc:docMk/>
          <pc:sldMk cId="98291956" sldId="293"/>
        </pc:sldMkLst>
      </pc:sldChg>
      <pc:sldChg chg="ord">
        <pc:chgData name="久瑠美 土井" userId="9e67ba71-c777-4f6e-8a28-c17952988ac7" providerId="ADAL" clId="{E75AE599-81E3-41DD-86FB-182A8CAB8DEE}" dt="2023-02-01T01:57:27.105" v="16853"/>
        <pc:sldMkLst>
          <pc:docMk/>
          <pc:sldMk cId="4049318665" sldId="294"/>
        </pc:sldMkLst>
      </pc:sldChg>
      <pc:sldChg chg="ord">
        <pc:chgData name="久瑠美 土井" userId="9e67ba71-c777-4f6e-8a28-c17952988ac7" providerId="ADAL" clId="{E75AE599-81E3-41DD-86FB-182A8CAB8DEE}" dt="2023-02-01T01:59:29.546" v="16926"/>
        <pc:sldMkLst>
          <pc:docMk/>
          <pc:sldMk cId="2927389993" sldId="295"/>
        </pc:sldMkLst>
      </pc:sldChg>
      <pc:sldChg chg="delSp mod">
        <pc:chgData name="久瑠美 土井" userId="9e67ba71-c777-4f6e-8a28-c17952988ac7" providerId="ADAL" clId="{E75AE599-81E3-41DD-86FB-182A8CAB8DEE}" dt="2023-02-01T01:50:44.368" v="16763" actId="478"/>
        <pc:sldMkLst>
          <pc:docMk/>
          <pc:sldMk cId="151733604" sldId="297"/>
        </pc:sldMkLst>
        <pc:spChg chg="del">
          <ac:chgData name="久瑠美 土井" userId="9e67ba71-c777-4f6e-8a28-c17952988ac7" providerId="ADAL" clId="{E75AE599-81E3-41DD-86FB-182A8CAB8DEE}" dt="2023-02-01T01:50:44.368" v="16763" actId="478"/>
          <ac:spMkLst>
            <pc:docMk/>
            <pc:sldMk cId="151733604" sldId="297"/>
            <ac:spMk id="18" creationId="{8D84A8C2-8B91-2C38-1E5C-AFA6ADAD6AD6}"/>
          </ac:spMkLst>
        </pc:spChg>
      </pc:sldChg>
      <pc:sldChg chg="mod ord modShow">
        <pc:chgData name="久瑠美 土井" userId="9e67ba71-c777-4f6e-8a28-c17952988ac7" providerId="ADAL" clId="{E75AE599-81E3-41DD-86FB-182A8CAB8DEE}" dt="2023-02-01T01:59:02.174" v="16922"/>
        <pc:sldMkLst>
          <pc:docMk/>
          <pc:sldMk cId="2425644027" sldId="298"/>
        </pc:sldMkLst>
      </pc:sldChg>
      <pc:sldChg chg="ord">
        <pc:chgData name="久瑠美 土井" userId="9e67ba71-c777-4f6e-8a28-c17952988ac7" providerId="ADAL" clId="{E75AE599-81E3-41DD-86FB-182A8CAB8DEE}" dt="2023-02-01T01:57:27.105" v="16853"/>
        <pc:sldMkLst>
          <pc:docMk/>
          <pc:sldMk cId="2849546036" sldId="299"/>
        </pc:sldMkLst>
      </pc:sldChg>
      <pc:sldChg chg="ord">
        <pc:chgData name="久瑠美 土井" userId="9e67ba71-c777-4f6e-8a28-c17952988ac7" providerId="ADAL" clId="{E75AE599-81E3-41DD-86FB-182A8CAB8DEE}" dt="2023-02-01T01:57:27.105" v="16853"/>
        <pc:sldMkLst>
          <pc:docMk/>
          <pc:sldMk cId="112790514" sldId="300"/>
        </pc:sldMkLst>
      </pc:sldChg>
      <pc:sldChg chg="modSp mod ord modShow">
        <pc:chgData name="久瑠美 土井" userId="9e67ba71-c777-4f6e-8a28-c17952988ac7" providerId="ADAL" clId="{E75AE599-81E3-41DD-86FB-182A8CAB8DEE}" dt="2023-02-01T01:48:59.953" v="16755"/>
        <pc:sldMkLst>
          <pc:docMk/>
          <pc:sldMk cId="492017880" sldId="301"/>
        </pc:sldMkLst>
        <pc:spChg chg="mod">
          <ac:chgData name="久瑠美 土井" userId="9e67ba71-c777-4f6e-8a28-c17952988ac7" providerId="ADAL" clId="{E75AE599-81E3-41DD-86FB-182A8CAB8DEE}" dt="2023-01-30T02:59:38.427" v="252" actId="20577"/>
          <ac:spMkLst>
            <pc:docMk/>
            <pc:sldMk cId="492017880" sldId="301"/>
            <ac:spMk id="2" creationId="{E0A836E5-6993-E9EE-B62D-74651ADE8447}"/>
          </ac:spMkLst>
        </pc:spChg>
      </pc:sldChg>
      <pc:sldChg chg="ord">
        <pc:chgData name="久瑠美 土井" userId="9e67ba71-c777-4f6e-8a28-c17952988ac7" providerId="ADAL" clId="{E75AE599-81E3-41DD-86FB-182A8CAB8DEE}" dt="2023-02-01T01:59:12.244" v="16924"/>
        <pc:sldMkLst>
          <pc:docMk/>
          <pc:sldMk cId="4282022126" sldId="302"/>
        </pc:sldMkLst>
      </pc:sldChg>
      <pc:sldChg chg="mod ord modShow">
        <pc:chgData name="久瑠美 土井" userId="9e67ba71-c777-4f6e-8a28-c17952988ac7" providerId="ADAL" clId="{E75AE599-81E3-41DD-86FB-182A8CAB8DEE}" dt="2023-02-01T01:59:02.174" v="16922"/>
        <pc:sldMkLst>
          <pc:docMk/>
          <pc:sldMk cId="745024132" sldId="320"/>
        </pc:sldMkLst>
      </pc:sldChg>
      <pc:sldChg chg="delSp modSp add mod ord modShow">
        <pc:chgData name="久瑠美 土井" userId="9e67ba71-c777-4f6e-8a28-c17952988ac7" providerId="ADAL" clId="{E75AE599-81E3-41DD-86FB-182A8CAB8DEE}" dt="2023-02-01T01:48:00.232" v="16752" actId="20577"/>
        <pc:sldMkLst>
          <pc:docMk/>
          <pc:sldMk cId="3784749340" sldId="321"/>
        </pc:sldMkLst>
        <pc:spChg chg="mod">
          <ac:chgData name="久瑠美 土井" userId="9e67ba71-c777-4f6e-8a28-c17952988ac7" providerId="ADAL" clId="{E75AE599-81E3-41DD-86FB-182A8CAB8DEE}" dt="2023-01-31T07:58:03.032" v="14938" actId="20577"/>
          <ac:spMkLst>
            <pc:docMk/>
            <pc:sldMk cId="3784749340" sldId="321"/>
            <ac:spMk id="2" creationId="{B37048EF-584E-D783-3A73-F2CEC6C91C45}"/>
          </ac:spMkLst>
        </pc:spChg>
        <pc:spChg chg="del">
          <ac:chgData name="久瑠美 土井" userId="9e67ba71-c777-4f6e-8a28-c17952988ac7" providerId="ADAL" clId="{E75AE599-81E3-41DD-86FB-182A8CAB8DEE}" dt="2023-01-30T02:58:37.369" v="208" actId="478"/>
          <ac:spMkLst>
            <pc:docMk/>
            <pc:sldMk cId="3784749340" sldId="321"/>
            <ac:spMk id="7" creationId="{D8DBD9B3-5B5A-86B6-F588-2D2FBEA57249}"/>
          </ac:spMkLst>
        </pc:spChg>
        <pc:spChg chg="mod">
          <ac:chgData name="久瑠美 土井" userId="9e67ba71-c777-4f6e-8a28-c17952988ac7" providerId="ADAL" clId="{E75AE599-81E3-41DD-86FB-182A8CAB8DEE}" dt="2023-02-01T01:48:00.232" v="16752" actId="20577"/>
          <ac:spMkLst>
            <pc:docMk/>
            <pc:sldMk cId="3784749340" sldId="321"/>
            <ac:spMk id="8" creationId="{1F9EE043-7A5B-7060-BC24-2843EC56C500}"/>
          </ac:spMkLst>
        </pc:spChg>
        <pc:spChg chg="del">
          <ac:chgData name="久瑠美 土井" userId="9e67ba71-c777-4f6e-8a28-c17952988ac7" providerId="ADAL" clId="{E75AE599-81E3-41DD-86FB-182A8CAB8DEE}" dt="2023-01-30T02:58:36.213" v="207" actId="478"/>
          <ac:spMkLst>
            <pc:docMk/>
            <pc:sldMk cId="3784749340" sldId="321"/>
            <ac:spMk id="9" creationId="{D58900D1-7E3E-B878-EAE5-7CD026180DB3}"/>
          </ac:spMkLst>
        </pc:spChg>
      </pc:sldChg>
      <pc:sldChg chg="addSp delSp modSp new mod modClrScheme chgLayout">
        <pc:chgData name="久瑠美 土井" userId="9e67ba71-c777-4f6e-8a28-c17952988ac7" providerId="ADAL" clId="{E75AE599-81E3-41DD-86FB-182A8CAB8DEE}" dt="2023-02-01T01:26:09.371" v="16027" actId="20577"/>
        <pc:sldMkLst>
          <pc:docMk/>
          <pc:sldMk cId="3793264458" sldId="322"/>
        </pc:sldMkLst>
        <pc:spChg chg="mod ord">
          <ac:chgData name="久瑠美 土井" userId="9e67ba71-c777-4f6e-8a28-c17952988ac7" providerId="ADAL" clId="{E75AE599-81E3-41DD-86FB-182A8CAB8DEE}" dt="2023-01-30T21:48:16.622" v="10234" actId="20577"/>
          <ac:spMkLst>
            <pc:docMk/>
            <pc:sldMk cId="3793264458" sldId="322"/>
            <ac:spMk id="2" creationId="{907B0608-B598-B082-66A8-A92F1100B7C2}"/>
          </ac:spMkLst>
        </pc:spChg>
        <pc:spChg chg="del mod ord">
          <ac:chgData name="久瑠美 土井" userId="9e67ba71-c777-4f6e-8a28-c17952988ac7" providerId="ADAL" clId="{E75AE599-81E3-41DD-86FB-182A8CAB8DEE}" dt="2023-01-30T21:48:34.306" v="10240" actId="478"/>
          <ac:spMkLst>
            <pc:docMk/>
            <pc:sldMk cId="3793264458" sldId="322"/>
            <ac:spMk id="3" creationId="{5436AC79-6C64-5682-DB5C-D612F3349B7A}"/>
          </ac:spMkLst>
        </pc:spChg>
        <pc:spChg chg="mod ord">
          <ac:chgData name="久瑠美 土井" userId="9e67ba71-c777-4f6e-8a28-c17952988ac7" providerId="ADAL" clId="{E75AE599-81E3-41DD-86FB-182A8CAB8DEE}" dt="2023-02-01T01:26:09.371" v="16027" actId="20577"/>
          <ac:spMkLst>
            <pc:docMk/>
            <pc:sldMk cId="3793264458" sldId="322"/>
            <ac:spMk id="4" creationId="{ED82D71D-EE39-AAC0-0789-2B1A5DD4B75B}"/>
          </ac:spMkLst>
        </pc:spChg>
        <pc:spChg chg="mod ord">
          <ac:chgData name="久瑠美 土井" userId="9e67ba71-c777-4f6e-8a28-c17952988ac7" providerId="ADAL" clId="{E75AE599-81E3-41DD-86FB-182A8CAB8DEE}" dt="2023-01-30T03:50:07.402" v="937" actId="700"/>
          <ac:spMkLst>
            <pc:docMk/>
            <pc:sldMk cId="3793264458" sldId="322"/>
            <ac:spMk id="5" creationId="{938C9A92-DA85-7059-C478-761875D8971B}"/>
          </ac:spMkLst>
        </pc:spChg>
        <pc:spChg chg="add mod">
          <ac:chgData name="久瑠美 土井" userId="9e67ba71-c777-4f6e-8a28-c17952988ac7" providerId="ADAL" clId="{E75AE599-81E3-41DD-86FB-182A8CAB8DEE}" dt="2023-01-30T21:44:01.342" v="10162" actId="164"/>
          <ac:spMkLst>
            <pc:docMk/>
            <pc:sldMk cId="3793264458" sldId="322"/>
            <ac:spMk id="6" creationId="{6708EAC7-0369-B59A-114C-DA225B3890C9}"/>
          </ac:spMkLst>
        </pc:spChg>
        <pc:spChg chg="add mod">
          <ac:chgData name="久瑠美 土井" userId="9e67ba71-c777-4f6e-8a28-c17952988ac7" providerId="ADAL" clId="{E75AE599-81E3-41DD-86FB-182A8CAB8DEE}" dt="2023-01-30T21:46:43.400" v="10214" actId="1076"/>
          <ac:spMkLst>
            <pc:docMk/>
            <pc:sldMk cId="3793264458" sldId="322"/>
            <ac:spMk id="8" creationId="{7993F79F-6F8C-C64E-1D1E-1EB55DFB57CD}"/>
          </ac:spMkLst>
        </pc:spChg>
        <pc:spChg chg="add del mod ord">
          <ac:chgData name="久瑠美 土井" userId="9e67ba71-c777-4f6e-8a28-c17952988ac7" providerId="ADAL" clId="{E75AE599-81E3-41DD-86FB-182A8CAB8DEE}" dt="2023-01-30T03:51:25.688" v="951" actId="478"/>
          <ac:spMkLst>
            <pc:docMk/>
            <pc:sldMk cId="3793264458" sldId="322"/>
            <ac:spMk id="9" creationId="{3425FF75-73DB-7E26-899B-A0B523B3EBA6}"/>
          </ac:spMkLst>
        </pc:spChg>
        <pc:spChg chg="add mod">
          <ac:chgData name="久瑠美 土井" userId="9e67ba71-c777-4f6e-8a28-c17952988ac7" providerId="ADAL" clId="{E75AE599-81E3-41DD-86FB-182A8CAB8DEE}" dt="2023-01-30T21:44:01.342" v="10162" actId="164"/>
          <ac:spMkLst>
            <pc:docMk/>
            <pc:sldMk cId="3793264458" sldId="322"/>
            <ac:spMk id="9" creationId="{4A9000BC-66FF-AED0-6287-8EE34EE30E89}"/>
          </ac:spMkLst>
        </pc:spChg>
        <pc:spChg chg="add mod">
          <ac:chgData name="久瑠美 土井" userId="9e67ba71-c777-4f6e-8a28-c17952988ac7" providerId="ADAL" clId="{E75AE599-81E3-41DD-86FB-182A8CAB8DEE}" dt="2023-01-30T21:44:01.342" v="10162" actId="164"/>
          <ac:spMkLst>
            <pc:docMk/>
            <pc:sldMk cId="3793264458" sldId="322"/>
            <ac:spMk id="20" creationId="{8116A9EC-7133-C516-4719-8A914E07D7CF}"/>
          </ac:spMkLst>
        </pc:spChg>
        <pc:spChg chg="add mod">
          <ac:chgData name="久瑠美 土井" userId="9e67ba71-c777-4f6e-8a28-c17952988ac7" providerId="ADAL" clId="{E75AE599-81E3-41DD-86FB-182A8CAB8DEE}" dt="2023-01-30T21:51:41.833" v="10258" actId="14100"/>
          <ac:spMkLst>
            <pc:docMk/>
            <pc:sldMk cId="3793264458" sldId="322"/>
            <ac:spMk id="21" creationId="{686B36B7-230D-DA74-77DF-C8EAC3E7FEEC}"/>
          </ac:spMkLst>
        </pc:spChg>
        <pc:spChg chg="add mod">
          <ac:chgData name="久瑠美 土井" userId="9e67ba71-c777-4f6e-8a28-c17952988ac7" providerId="ADAL" clId="{E75AE599-81E3-41DD-86FB-182A8CAB8DEE}" dt="2023-01-30T21:44:21.745" v="10168" actId="1076"/>
          <ac:spMkLst>
            <pc:docMk/>
            <pc:sldMk cId="3793264458" sldId="322"/>
            <ac:spMk id="22" creationId="{B7C93667-E46D-2655-6313-72639DCCC6B4}"/>
          </ac:spMkLst>
        </pc:spChg>
        <pc:spChg chg="add mod">
          <ac:chgData name="久瑠美 土井" userId="9e67ba71-c777-4f6e-8a28-c17952988ac7" providerId="ADAL" clId="{E75AE599-81E3-41DD-86FB-182A8CAB8DEE}" dt="2023-01-30T21:44:01.342" v="10162" actId="164"/>
          <ac:spMkLst>
            <pc:docMk/>
            <pc:sldMk cId="3793264458" sldId="322"/>
            <ac:spMk id="23" creationId="{BAE92D75-4A4C-3947-6EDD-5F3A853B6794}"/>
          </ac:spMkLst>
        </pc:spChg>
        <pc:spChg chg="add mod">
          <ac:chgData name="久瑠美 土井" userId="9e67ba71-c777-4f6e-8a28-c17952988ac7" providerId="ADAL" clId="{E75AE599-81E3-41DD-86FB-182A8CAB8DEE}" dt="2023-01-30T21:46:32.184" v="10213" actId="20577"/>
          <ac:spMkLst>
            <pc:docMk/>
            <pc:sldMk cId="3793264458" sldId="322"/>
            <ac:spMk id="24" creationId="{7F4EDE65-A45B-2742-FB1E-CA8B5A42E48C}"/>
          </ac:spMkLst>
        </pc:spChg>
        <pc:spChg chg="add del mod">
          <ac:chgData name="久瑠美 土井" userId="9e67ba71-c777-4f6e-8a28-c17952988ac7" providerId="ADAL" clId="{E75AE599-81E3-41DD-86FB-182A8CAB8DEE}" dt="2023-01-30T04:13:54.637" v="1339" actId="478"/>
          <ac:spMkLst>
            <pc:docMk/>
            <pc:sldMk cId="3793264458" sldId="322"/>
            <ac:spMk id="25" creationId="{0D535FE7-8953-06A4-582E-AB7F29D7103E}"/>
          </ac:spMkLst>
        </pc:spChg>
        <pc:spChg chg="add mod">
          <ac:chgData name="久瑠美 土井" userId="9e67ba71-c777-4f6e-8a28-c17952988ac7" providerId="ADAL" clId="{E75AE599-81E3-41DD-86FB-182A8CAB8DEE}" dt="2023-01-30T21:44:01.342" v="10162" actId="164"/>
          <ac:spMkLst>
            <pc:docMk/>
            <pc:sldMk cId="3793264458" sldId="322"/>
            <ac:spMk id="26" creationId="{EF9BE80C-B5CB-2792-39A6-6EEF0A056DB7}"/>
          </ac:spMkLst>
        </pc:spChg>
        <pc:spChg chg="add mod">
          <ac:chgData name="久瑠美 土井" userId="9e67ba71-c777-4f6e-8a28-c17952988ac7" providerId="ADAL" clId="{E75AE599-81E3-41DD-86FB-182A8CAB8DEE}" dt="2023-01-30T21:44:01.342" v="10162" actId="164"/>
          <ac:spMkLst>
            <pc:docMk/>
            <pc:sldMk cId="3793264458" sldId="322"/>
            <ac:spMk id="27" creationId="{46B7544D-43A7-41EE-C73E-344A4F728B84}"/>
          </ac:spMkLst>
        </pc:spChg>
        <pc:spChg chg="add mod">
          <ac:chgData name="久瑠美 土井" userId="9e67ba71-c777-4f6e-8a28-c17952988ac7" providerId="ADAL" clId="{E75AE599-81E3-41DD-86FB-182A8CAB8DEE}" dt="2023-01-30T21:44:01.342" v="10162" actId="164"/>
          <ac:spMkLst>
            <pc:docMk/>
            <pc:sldMk cId="3793264458" sldId="322"/>
            <ac:spMk id="28" creationId="{3559A2D7-3322-06ED-4FF2-73B9ACBD0818}"/>
          </ac:spMkLst>
        </pc:spChg>
        <pc:spChg chg="add mod">
          <ac:chgData name="久瑠美 土井" userId="9e67ba71-c777-4f6e-8a28-c17952988ac7" providerId="ADAL" clId="{E75AE599-81E3-41DD-86FB-182A8CAB8DEE}" dt="2023-01-30T21:44:01.342" v="10162" actId="164"/>
          <ac:spMkLst>
            <pc:docMk/>
            <pc:sldMk cId="3793264458" sldId="322"/>
            <ac:spMk id="29" creationId="{3A1CBB8C-872A-8254-ECDA-68DE74A4C2F9}"/>
          </ac:spMkLst>
        </pc:spChg>
        <pc:spChg chg="add mod">
          <ac:chgData name="久瑠美 土井" userId="9e67ba71-c777-4f6e-8a28-c17952988ac7" providerId="ADAL" clId="{E75AE599-81E3-41DD-86FB-182A8CAB8DEE}" dt="2023-01-30T21:46:24.239" v="10205" actId="1076"/>
          <ac:spMkLst>
            <pc:docMk/>
            <pc:sldMk cId="3793264458" sldId="322"/>
            <ac:spMk id="34" creationId="{0B79B820-3FA8-3AE7-94C8-6DC22E5049F4}"/>
          </ac:spMkLst>
        </pc:spChg>
        <pc:grpChg chg="add mod">
          <ac:chgData name="久瑠美 土井" userId="9e67ba71-c777-4f6e-8a28-c17952988ac7" providerId="ADAL" clId="{E75AE599-81E3-41DD-86FB-182A8CAB8DEE}" dt="2023-01-30T21:44:07.340" v="10164" actId="1076"/>
          <ac:grpSpMkLst>
            <pc:docMk/>
            <pc:sldMk cId="3793264458" sldId="322"/>
            <ac:grpSpMk id="33" creationId="{E59AA386-83E0-7B7F-460A-536E6448273A}"/>
          </ac:grpSpMkLst>
        </pc:grpChg>
        <pc:picChg chg="add mod modCrop">
          <ac:chgData name="久瑠美 土井" userId="9e67ba71-c777-4f6e-8a28-c17952988ac7" providerId="ADAL" clId="{E75AE599-81E3-41DD-86FB-182A8CAB8DEE}" dt="2023-01-30T21:44:42.849" v="10171" actId="732"/>
          <ac:picMkLst>
            <pc:docMk/>
            <pc:sldMk cId="3793264458" sldId="322"/>
            <ac:picMk id="7" creationId="{4C95E303-9198-DA53-A0F4-7B789F7D3517}"/>
          </ac:picMkLst>
        </pc:picChg>
        <pc:picChg chg="add mod">
          <ac:chgData name="久瑠美 土井" userId="9e67ba71-c777-4f6e-8a28-c17952988ac7" providerId="ADAL" clId="{E75AE599-81E3-41DD-86FB-182A8CAB8DEE}" dt="2023-01-30T21:44:48.292" v="10172" actId="1076"/>
          <ac:picMkLst>
            <pc:docMk/>
            <pc:sldMk cId="3793264458" sldId="322"/>
            <ac:picMk id="30" creationId="{2B5F6116-999F-676E-389D-96B77BAA1A20}"/>
          </ac:picMkLst>
        </pc:picChg>
        <pc:cxnChg chg="add mod">
          <ac:chgData name="久瑠美 土井" userId="9e67ba71-c777-4f6e-8a28-c17952988ac7" providerId="ADAL" clId="{E75AE599-81E3-41DD-86FB-182A8CAB8DEE}" dt="2023-01-30T21:44:01.342" v="10162" actId="164"/>
          <ac:cxnSpMkLst>
            <pc:docMk/>
            <pc:sldMk cId="3793264458" sldId="322"/>
            <ac:cxnSpMk id="10" creationId="{E107A5C9-D39F-9936-1CD9-71C49333A032}"/>
          </ac:cxnSpMkLst>
        </pc:cxnChg>
        <pc:cxnChg chg="add mod">
          <ac:chgData name="久瑠美 土井" userId="9e67ba71-c777-4f6e-8a28-c17952988ac7" providerId="ADAL" clId="{E75AE599-81E3-41DD-86FB-182A8CAB8DEE}" dt="2023-01-30T21:44:01.342" v="10162" actId="164"/>
          <ac:cxnSpMkLst>
            <pc:docMk/>
            <pc:sldMk cId="3793264458" sldId="322"/>
            <ac:cxnSpMk id="11" creationId="{47EA02CA-3DDB-9607-D062-5CDE353B9BE3}"/>
          </ac:cxnSpMkLst>
        </pc:cxnChg>
        <pc:cxnChg chg="add mod">
          <ac:chgData name="久瑠美 土井" userId="9e67ba71-c777-4f6e-8a28-c17952988ac7" providerId="ADAL" clId="{E75AE599-81E3-41DD-86FB-182A8CAB8DEE}" dt="2023-01-30T21:44:01.342" v="10162" actId="164"/>
          <ac:cxnSpMkLst>
            <pc:docMk/>
            <pc:sldMk cId="3793264458" sldId="322"/>
            <ac:cxnSpMk id="12" creationId="{0CD80DD5-9E30-F57C-3E03-883C78AA4D02}"/>
          </ac:cxnSpMkLst>
        </pc:cxnChg>
        <pc:cxnChg chg="add mod">
          <ac:chgData name="久瑠美 土井" userId="9e67ba71-c777-4f6e-8a28-c17952988ac7" providerId="ADAL" clId="{E75AE599-81E3-41DD-86FB-182A8CAB8DEE}" dt="2023-01-30T21:44:01.342" v="10162" actId="164"/>
          <ac:cxnSpMkLst>
            <pc:docMk/>
            <pc:sldMk cId="3793264458" sldId="322"/>
            <ac:cxnSpMk id="14" creationId="{35297699-EE53-C076-E77D-DA4B31897FCE}"/>
          </ac:cxnSpMkLst>
        </pc:cxnChg>
        <pc:cxnChg chg="add mod">
          <ac:chgData name="久瑠美 土井" userId="9e67ba71-c777-4f6e-8a28-c17952988ac7" providerId="ADAL" clId="{E75AE599-81E3-41DD-86FB-182A8CAB8DEE}" dt="2023-01-30T21:44:01.342" v="10162" actId="164"/>
          <ac:cxnSpMkLst>
            <pc:docMk/>
            <pc:sldMk cId="3793264458" sldId="322"/>
            <ac:cxnSpMk id="15" creationId="{C7787BE8-9D7B-DE44-82BF-99A2C464EE43}"/>
          </ac:cxnSpMkLst>
        </pc:cxnChg>
        <pc:cxnChg chg="add mod">
          <ac:chgData name="久瑠美 土井" userId="9e67ba71-c777-4f6e-8a28-c17952988ac7" providerId="ADAL" clId="{E75AE599-81E3-41DD-86FB-182A8CAB8DEE}" dt="2023-01-30T21:44:01.342" v="10162" actId="164"/>
          <ac:cxnSpMkLst>
            <pc:docMk/>
            <pc:sldMk cId="3793264458" sldId="322"/>
            <ac:cxnSpMk id="16" creationId="{56FB7F7C-4CD6-C3BC-051B-A884F14EBB25}"/>
          </ac:cxnSpMkLst>
        </pc:cxnChg>
        <pc:cxnChg chg="add mod">
          <ac:chgData name="久瑠美 土井" userId="9e67ba71-c777-4f6e-8a28-c17952988ac7" providerId="ADAL" clId="{E75AE599-81E3-41DD-86FB-182A8CAB8DEE}" dt="2023-01-30T21:44:01.342" v="10162" actId="164"/>
          <ac:cxnSpMkLst>
            <pc:docMk/>
            <pc:sldMk cId="3793264458" sldId="322"/>
            <ac:cxnSpMk id="17" creationId="{71FD9FAD-B921-8036-A782-044AA14F3FA7}"/>
          </ac:cxnSpMkLst>
        </pc:cxnChg>
        <pc:cxnChg chg="add mod">
          <ac:chgData name="久瑠美 土井" userId="9e67ba71-c777-4f6e-8a28-c17952988ac7" providerId="ADAL" clId="{E75AE599-81E3-41DD-86FB-182A8CAB8DEE}" dt="2023-01-30T21:44:01.342" v="10162" actId="164"/>
          <ac:cxnSpMkLst>
            <pc:docMk/>
            <pc:sldMk cId="3793264458" sldId="322"/>
            <ac:cxnSpMk id="18" creationId="{217A614E-2008-C52D-9C18-93DF9D990B60}"/>
          </ac:cxnSpMkLst>
        </pc:cxnChg>
        <pc:cxnChg chg="add mod">
          <ac:chgData name="久瑠美 土井" userId="9e67ba71-c777-4f6e-8a28-c17952988ac7" providerId="ADAL" clId="{E75AE599-81E3-41DD-86FB-182A8CAB8DEE}" dt="2023-01-30T21:44:24.262" v="10169" actId="1076"/>
          <ac:cxnSpMkLst>
            <pc:docMk/>
            <pc:sldMk cId="3793264458" sldId="322"/>
            <ac:cxnSpMk id="19" creationId="{5DD24576-05F1-065E-B655-ADFB873D973F}"/>
          </ac:cxnSpMkLst>
        </pc:cxnChg>
      </pc:sldChg>
      <pc:sldChg chg="addSp delSp modSp add mod modClrScheme chgLayout modNotesTx">
        <pc:chgData name="久瑠美 土井" userId="9e67ba71-c777-4f6e-8a28-c17952988ac7" providerId="ADAL" clId="{E75AE599-81E3-41DD-86FB-182A8CAB8DEE}" dt="2023-02-01T05:30:33.904" v="18207" actId="14100"/>
        <pc:sldMkLst>
          <pc:docMk/>
          <pc:sldMk cId="165739719" sldId="323"/>
        </pc:sldMkLst>
        <pc:spChg chg="mod ord">
          <ac:chgData name="久瑠美 土井" userId="9e67ba71-c777-4f6e-8a28-c17952988ac7" providerId="ADAL" clId="{E75AE599-81E3-41DD-86FB-182A8CAB8DEE}" dt="2023-02-01T01:27:51.033" v="16131" actId="20577"/>
          <ac:spMkLst>
            <pc:docMk/>
            <pc:sldMk cId="165739719" sldId="323"/>
            <ac:spMk id="2" creationId="{907B0608-B598-B082-66A8-A92F1100B7C2}"/>
          </ac:spMkLst>
        </pc:spChg>
        <pc:spChg chg="del mod ord">
          <ac:chgData name="久瑠美 土井" userId="9e67ba71-c777-4f6e-8a28-c17952988ac7" providerId="ADAL" clId="{E75AE599-81E3-41DD-86FB-182A8CAB8DEE}" dt="2023-01-30T07:29:54.763" v="2993" actId="478"/>
          <ac:spMkLst>
            <pc:docMk/>
            <pc:sldMk cId="165739719" sldId="323"/>
            <ac:spMk id="3" creationId="{5436AC79-6C64-5682-DB5C-D612F3349B7A}"/>
          </ac:spMkLst>
        </pc:spChg>
        <pc:spChg chg="add mod">
          <ac:chgData name="久瑠美 土井" userId="9e67ba71-c777-4f6e-8a28-c17952988ac7" providerId="ADAL" clId="{E75AE599-81E3-41DD-86FB-182A8CAB8DEE}" dt="2023-01-31T07:55:31.888" v="14859" actId="113"/>
          <ac:spMkLst>
            <pc:docMk/>
            <pc:sldMk cId="165739719" sldId="323"/>
            <ac:spMk id="3" creationId="{989C1A42-F2E7-12AF-6574-B5BBB9707455}"/>
          </ac:spMkLst>
        </pc:spChg>
        <pc:spChg chg="mod ord">
          <ac:chgData name="久瑠美 土井" userId="9e67ba71-c777-4f6e-8a28-c17952988ac7" providerId="ADAL" clId="{E75AE599-81E3-41DD-86FB-182A8CAB8DEE}" dt="2023-01-30T06:28:41.046" v="2088" actId="20577"/>
          <ac:spMkLst>
            <pc:docMk/>
            <pc:sldMk cId="165739719" sldId="323"/>
            <ac:spMk id="4" creationId="{ED82D71D-EE39-AAC0-0789-2B1A5DD4B75B}"/>
          </ac:spMkLst>
        </pc:spChg>
        <pc:spChg chg="mod ord">
          <ac:chgData name="久瑠美 土井" userId="9e67ba71-c777-4f6e-8a28-c17952988ac7" providerId="ADAL" clId="{E75AE599-81E3-41DD-86FB-182A8CAB8DEE}" dt="2023-01-30T03:50:10.479" v="938" actId="700"/>
          <ac:spMkLst>
            <pc:docMk/>
            <pc:sldMk cId="165739719" sldId="323"/>
            <ac:spMk id="5" creationId="{938C9A92-DA85-7059-C478-761875D8971B}"/>
          </ac:spMkLst>
        </pc:spChg>
        <pc:spChg chg="add del mod">
          <ac:chgData name="久瑠美 土井" userId="9e67ba71-c777-4f6e-8a28-c17952988ac7" providerId="ADAL" clId="{E75AE599-81E3-41DD-86FB-182A8CAB8DEE}" dt="2023-01-30T09:39:01.826" v="5295" actId="478"/>
          <ac:spMkLst>
            <pc:docMk/>
            <pc:sldMk cId="165739719" sldId="323"/>
            <ac:spMk id="6" creationId="{80A1D084-847B-7B4C-D313-7E7AB7A6E765}"/>
          </ac:spMkLst>
        </pc:spChg>
        <pc:spChg chg="add del mod ord">
          <ac:chgData name="久瑠美 土井" userId="9e67ba71-c777-4f6e-8a28-c17952988ac7" providerId="ADAL" clId="{E75AE599-81E3-41DD-86FB-182A8CAB8DEE}" dt="2023-01-30T04:19:56.518" v="1403" actId="478"/>
          <ac:spMkLst>
            <pc:docMk/>
            <pc:sldMk cId="165739719" sldId="323"/>
            <ac:spMk id="6" creationId="{D2679FA9-C110-70EB-355A-2462A62E0F41}"/>
          </ac:spMkLst>
        </pc:spChg>
        <pc:spChg chg="add mod">
          <ac:chgData name="久瑠美 土井" userId="9e67ba71-c777-4f6e-8a28-c17952988ac7" providerId="ADAL" clId="{E75AE599-81E3-41DD-86FB-182A8CAB8DEE}" dt="2023-02-01T01:28:00.685" v="16132" actId="1076"/>
          <ac:spMkLst>
            <pc:docMk/>
            <pc:sldMk cId="165739719" sldId="323"/>
            <ac:spMk id="7" creationId="{50BF943E-4806-28E6-6F68-25EBB4A9093C}"/>
          </ac:spMkLst>
        </pc:spChg>
        <pc:spChg chg="add del mod">
          <ac:chgData name="久瑠美 土井" userId="9e67ba71-c777-4f6e-8a28-c17952988ac7" providerId="ADAL" clId="{E75AE599-81E3-41DD-86FB-182A8CAB8DEE}" dt="2023-01-30T09:37:04.519" v="5251" actId="478"/>
          <ac:spMkLst>
            <pc:docMk/>
            <pc:sldMk cId="165739719" sldId="323"/>
            <ac:spMk id="8" creationId="{771E8983-5838-C83D-35AF-2C2A3BCA74BD}"/>
          </ac:spMkLst>
        </pc:spChg>
        <pc:spChg chg="add del mod">
          <ac:chgData name="久瑠美 土井" userId="9e67ba71-c777-4f6e-8a28-c17952988ac7" providerId="ADAL" clId="{E75AE599-81E3-41DD-86FB-182A8CAB8DEE}" dt="2023-01-30T09:37:03.035" v="5250" actId="478"/>
          <ac:spMkLst>
            <pc:docMk/>
            <pc:sldMk cId="165739719" sldId="323"/>
            <ac:spMk id="10" creationId="{4C60FA4F-59E9-1FDC-B49B-8666E4ECFC23}"/>
          </ac:spMkLst>
        </pc:spChg>
        <pc:spChg chg="mod">
          <ac:chgData name="久瑠美 土井" userId="9e67ba71-c777-4f6e-8a28-c17952988ac7" providerId="ADAL" clId="{E75AE599-81E3-41DD-86FB-182A8CAB8DEE}" dt="2023-01-31T00:39:09.027" v="14413"/>
          <ac:spMkLst>
            <pc:docMk/>
            <pc:sldMk cId="165739719" sldId="323"/>
            <ac:spMk id="17" creationId="{117DBF5A-5B17-A01C-7026-24949DBFA0C3}"/>
          </ac:spMkLst>
        </pc:spChg>
        <pc:spChg chg="add mod">
          <ac:chgData name="久瑠美 土井" userId="9e67ba71-c777-4f6e-8a28-c17952988ac7" providerId="ADAL" clId="{E75AE599-81E3-41DD-86FB-182A8CAB8DEE}" dt="2023-01-30T08:34:34.028" v="3813" actId="164"/>
          <ac:spMkLst>
            <pc:docMk/>
            <pc:sldMk cId="165739719" sldId="323"/>
            <ac:spMk id="20" creationId="{A82F7D80-F369-8C99-911E-DFF8C15660E5}"/>
          </ac:spMkLst>
        </pc:spChg>
        <pc:spChg chg="mod">
          <ac:chgData name="久瑠美 土井" userId="9e67ba71-c777-4f6e-8a28-c17952988ac7" providerId="ADAL" clId="{E75AE599-81E3-41DD-86FB-182A8CAB8DEE}" dt="2023-01-31T00:39:09.027" v="14413"/>
          <ac:spMkLst>
            <pc:docMk/>
            <pc:sldMk cId="165739719" sldId="323"/>
            <ac:spMk id="21" creationId="{153F5437-ED3F-6CEC-CC5E-BEB27DC873B9}"/>
          </ac:spMkLst>
        </pc:spChg>
        <pc:spChg chg="add mod">
          <ac:chgData name="久瑠美 土井" userId="9e67ba71-c777-4f6e-8a28-c17952988ac7" providerId="ADAL" clId="{E75AE599-81E3-41DD-86FB-182A8CAB8DEE}" dt="2023-01-31T07:55:54.438" v="14899" actId="1076"/>
          <ac:spMkLst>
            <pc:docMk/>
            <pc:sldMk cId="165739719" sldId="323"/>
            <ac:spMk id="26" creationId="{3405EBD6-2C14-6C50-8848-1906198ACCBC}"/>
          </ac:spMkLst>
        </pc:spChg>
        <pc:spChg chg="add mod">
          <ac:chgData name="久瑠美 土井" userId="9e67ba71-c777-4f6e-8a28-c17952988ac7" providerId="ADAL" clId="{E75AE599-81E3-41DD-86FB-182A8CAB8DEE}" dt="2023-01-31T07:56:05.794" v="14914" actId="20577"/>
          <ac:spMkLst>
            <pc:docMk/>
            <pc:sldMk cId="165739719" sldId="323"/>
            <ac:spMk id="28" creationId="{385DE45B-81E6-C731-519B-6D74526D1C77}"/>
          </ac:spMkLst>
        </pc:spChg>
        <pc:spChg chg="add mod">
          <ac:chgData name="久瑠美 土井" userId="9e67ba71-c777-4f6e-8a28-c17952988ac7" providerId="ADAL" clId="{E75AE599-81E3-41DD-86FB-182A8CAB8DEE}" dt="2023-01-30T08:34:34.028" v="3813" actId="164"/>
          <ac:spMkLst>
            <pc:docMk/>
            <pc:sldMk cId="165739719" sldId="323"/>
            <ac:spMk id="29" creationId="{C5F9E85A-335B-0E8A-B841-AA1FB716EA58}"/>
          </ac:spMkLst>
        </pc:spChg>
        <pc:spChg chg="add mod ord">
          <ac:chgData name="久瑠美 土井" userId="9e67ba71-c777-4f6e-8a28-c17952988ac7" providerId="ADAL" clId="{E75AE599-81E3-41DD-86FB-182A8CAB8DEE}" dt="2023-01-30T08:36:51.494" v="3845" actId="1076"/>
          <ac:spMkLst>
            <pc:docMk/>
            <pc:sldMk cId="165739719" sldId="323"/>
            <ac:spMk id="32" creationId="{D3979B6C-9818-6BB8-C942-7C51CFE80478}"/>
          </ac:spMkLst>
        </pc:spChg>
        <pc:spChg chg="add mod">
          <ac:chgData name="久瑠美 土井" userId="9e67ba71-c777-4f6e-8a28-c17952988ac7" providerId="ADAL" clId="{E75AE599-81E3-41DD-86FB-182A8CAB8DEE}" dt="2023-01-31T00:43:30.412" v="14530" actId="20577"/>
          <ac:spMkLst>
            <pc:docMk/>
            <pc:sldMk cId="165739719" sldId="323"/>
            <ac:spMk id="34" creationId="{54703796-A54F-9B33-717E-EE7FF7385AAE}"/>
          </ac:spMkLst>
        </pc:spChg>
        <pc:spChg chg="add mod">
          <ac:chgData name="久瑠美 土井" userId="9e67ba71-c777-4f6e-8a28-c17952988ac7" providerId="ADAL" clId="{E75AE599-81E3-41DD-86FB-182A8CAB8DEE}" dt="2023-02-01T05:27:24.626" v="18154" actId="27636"/>
          <ac:spMkLst>
            <pc:docMk/>
            <pc:sldMk cId="165739719" sldId="323"/>
            <ac:spMk id="35" creationId="{192431BB-77F8-D34E-F825-12C07A2CB681}"/>
          </ac:spMkLst>
        </pc:spChg>
        <pc:spChg chg="add del mod">
          <ac:chgData name="久瑠美 土井" userId="9e67ba71-c777-4f6e-8a28-c17952988ac7" providerId="ADAL" clId="{E75AE599-81E3-41DD-86FB-182A8CAB8DEE}" dt="2023-01-31T00:42:03.844" v="14465"/>
          <ac:spMkLst>
            <pc:docMk/>
            <pc:sldMk cId="165739719" sldId="323"/>
            <ac:spMk id="39" creationId="{FAE53AEC-33C8-9A15-291F-11C53D03E3E4}"/>
          </ac:spMkLst>
        </pc:spChg>
        <pc:spChg chg="add mod">
          <ac:chgData name="久瑠美 土井" userId="9e67ba71-c777-4f6e-8a28-c17952988ac7" providerId="ADAL" clId="{E75AE599-81E3-41DD-86FB-182A8CAB8DEE}" dt="2023-01-31T00:43:07.619" v="14501" actId="1076"/>
          <ac:spMkLst>
            <pc:docMk/>
            <pc:sldMk cId="165739719" sldId="323"/>
            <ac:spMk id="45" creationId="{379247C7-568B-99A1-5DEC-CB024FDFF35D}"/>
          </ac:spMkLst>
        </pc:spChg>
        <pc:spChg chg="add mod">
          <ac:chgData name="久瑠美 土井" userId="9e67ba71-c777-4f6e-8a28-c17952988ac7" providerId="ADAL" clId="{E75AE599-81E3-41DD-86FB-182A8CAB8DEE}" dt="2023-01-31T00:43:34.254" v="14532" actId="1076"/>
          <ac:spMkLst>
            <pc:docMk/>
            <pc:sldMk cId="165739719" sldId="323"/>
            <ac:spMk id="46" creationId="{10AC43BA-D628-046F-A98A-4FCC05359429}"/>
          </ac:spMkLst>
        </pc:spChg>
        <pc:spChg chg="add mod">
          <ac:chgData name="久瑠美 土井" userId="9e67ba71-c777-4f6e-8a28-c17952988ac7" providerId="ADAL" clId="{E75AE599-81E3-41DD-86FB-182A8CAB8DEE}" dt="2023-01-30T08:35:43.904" v="3832" actId="1076"/>
          <ac:spMkLst>
            <pc:docMk/>
            <pc:sldMk cId="165739719" sldId="323"/>
            <ac:spMk id="47" creationId="{4E4B9C86-15D5-7D1A-43A6-2119769E28CD}"/>
          </ac:spMkLst>
        </pc:spChg>
        <pc:spChg chg="add mod">
          <ac:chgData name="久瑠美 土井" userId="9e67ba71-c777-4f6e-8a28-c17952988ac7" providerId="ADAL" clId="{E75AE599-81E3-41DD-86FB-182A8CAB8DEE}" dt="2023-01-31T00:44:01.466" v="14538" actId="208"/>
          <ac:spMkLst>
            <pc:docMk/>
            <pc:sldMk cId="165739719" sldId="323"/>
            <ac:spMk id="48" creationId="{735D0653-2E88-13D7-5ADA-55377E93A5BE}"/>
          </ac:spMkLst>
        </pc:spChg>
        <pc:spChg chg="add del mod">
          <ac:chgData name="久瑠美 土井" userId="9e67ba71-c777-4f6e-8a28-c17952988ac7" providerId="ADAL" clId="{E75AE599-81E3-41DD-86FB-182A8CAB8DEE}" dt="2023-01-30T07:27:56.386" v="2961" actId="478"/>
          <ac:spMkLst>
            <pc:docMk/>
            <pc:sldMk cId="165739719" sldId="323"/>
            <ac:spMk id="48" creationId="{EB73134E-A939-3E7E-A7A9-2CD7A323F05B}"/>
          </ac:spMkLst>
        </pc:spChg>
        <pc:spChg chg="add mod">
          <ac:chgData name="久瑠美 土井" userId="9e67ba71-c777-4f6e-8a28-c17952988ac7" providerId="ADAL" clId="{E75AE599-81E3-41DD-86FB-182A8CAB8DEE}" dt="2023-01-31T00:42:49.948" v="14488" actId="1076"/>
          <ac:spMkLst>
            <pc:docMk/>
            <pc:sldMk cId="165739719" sldId="323"/>
            <ac:spMk id="49" creationId="{709C5394-0CF8-176E-63F6-2B339866B249}"/>
          </ac:spMkLst>
        </pc:spChg>
        <pc:spChg chg="add mod">
          <ac:chgData name="久瑠美 土井" userId="9e67ba71-c777-4f6e-8a28-c17952988ac7" providerId="ADAL" clId="{E75AE599-81E3-41DD-86FB-182A8CAB8DEE}" dt="2023-02-01T05:29:12.887" v="18195" actId="1076"/>
          <ac:spMkLst>
            <pc:docMk/>
            <pc:sldMk cId="165739719" sldId="323"/>
            <ac:spMk id="50" creationId="{BABF2ABB-4CBC-7129-8011-82B4458F479C}"/>
          </ac:spMkLst>
        </pc:spChg>
        <pc:spChg chg="add mod">
          <ac:chgData name="久瑠美 土井" userId="9e67ba71-c777-4f6e-8a28-c17952988ac7" providerId="ADAL" clId="{E75AE599-81E3-41DD-86FB-182A8CAB8DEE}" dt="2023-01-31T00:44:12.180" v="14540" actId="207"/>
          <ac:spMkLst>
            <pc:docMk/>
            <pc:sldMk cId="165739719" sldId="323"/>
            <ac:spMk id="51" creationId="{61F2FE74-3638-62BA-4099-855FE2C33D65}"/>
          </ac:spMkLst>
        </pc:spChg>
        <pc:spChg chg="add mod">
          <ac:chgData name="久瑠美 土井" userId="9e67ba71-c777-4f6e-8a28-c17952988ac7" providerId="ADAL" clId="{E75AE599-81E3-41DD-86FB-182A8CAB8DEE}" dt="2023-01-30T07:26:21.066" v="2937" actId="1076"/>
          <ac:spMkLst>
            <pc:docMk/>
            <pc:sldMk cId="165739719" sldId="323"/>
            <ac:spMk id="56" creationId="{03E0D287-F453-06C0-E431-671AE09B0D20}"/>
          </ac:spMkLst>
        </pc:spChg>
        <pc:spChg chg="add mod">
          <ac:chgData name="久瑠美 土井" userId="9e67ba71-c777-4f6e-8a28-c17952988ac7" providerId="ADAL" clId="{E75AE599-81E3-41DD-86FB-182A8CAB8DEE}" dt="2023-01-30T07:19:03.411" v="2739" actId="1076"/>
          <ac:spMkLst>
            <pc:docMk/>
            <pc:sldMk cId="165739719" sldId="323"/>
            <ac:spMk id="57" creationId="{29AA772E-3FF6-5BCE-56CF-4410DC029938}"/>
          </ac:spMkLst>
        </pc:spChg>
        <pc:spChg chg="add mod">
          <ac:chgData name="久瑠美 土井" userId="9e67ba71-c777-4f6e-8a28-c17952988ac7" providerId="ADAL" clId="{E75AE599-81E3-41DD-86FB-182A8CAB8DEE}" dt="2023-01-30T08:35:53.294" v="3834" actId="1076"/>
          <ac:spMkLst>
            <pc:docMk/>
            <pc:sldMk cId="165739719" sldId="323"/>
            <ac:spMk id="72" creationId="{1DBF6CCC-91B3-A7C5-43FA-B0BDADE6F57A}"/>
          </ac:spMkLst>
        </pc:spChg>
        <pc:spChg chg="add del mod ord">
          <ac:chgData name="久瑠美 土井" userId="9e67ba71-c777-4f6e-8a28-c17952988ac7" providerId="ADAL" clId="{E75AE599-81E3-41DD-86FB-182A8CAB8DEE}" dt="2023-01-31T00:40:09.674" v="14428" actId="478"/>
          <ac:spMkLst>
            <pc:docMk/>
            <pc:sldMk cId="165739719" sldId="323"/>
            <ac:spMk id="91" creationId="{D91F50CE-2108-D6BA-AB6C-6D293D4C9847}"/>
          </ac:spMkLst>
        </pc:spChg>
        <pc:spChg chg="mod">
          <ac:chgData name="久瑠美 土井" userId="9e67ba71-c777-4f6e-8a28-c17952988ac7" providerId="ADAL" clId="{E75AE599-81E3-41DD-86FB-182A8CAB8DEE}" dt="2023-01-30T08:31:59.871" v="3786"/>
          <ac:spMkLst>
            <pc:docMk/>
            <pc:sldMk cId="165739719" sldId="323"/>
            <ac:spMk id="108" creationId="{B04E64B3-7196-D97C-03CA-504453518EAF}"/>
          </ac:spMkLst>
        </pc:spChg>
        <pc:spChg chg="mod">
          <ac:chgData name="久瑠美 土井" userId="9e67ba71-c777-4f6e-8a28-c17952988ac7" providerId="ADAL" clId="{E75AE599-81E3-41DD-86FB-182A8CAB8DEE}" dt="2023-01-30T08:31:59.871" v="3786"/>
          <ac:spMkLst>
            <pc:docMk/>
            <pc:sldMk cId="165739719" sldId="323"/>
            <ac:spMk id="109" creationId="{7112CD8B-55A8-B064-481E-383BE143704F}"/>
          </ac:spMkLst>
        </pc:spChg>
        <pc:spChg chg="add mod">
          <ac:chgData name="久瑠美 土井" userId="9e67ba71-c777-4f6e-8a28-c17952988ac7" providerId="ADAL" clId="{E75AE599-81E3-41DD-86FB-182A8CAB8DEE}" dt="2023-01-30T08:43:23.968" v="3915" actId="207"/>
          <ac:spMkLst>
            <pc:docMk/>
            <pc:sldMk cId="165739719" sldId="323"/>
            <ac:spMk id="130" creationId="{B4348C7F-BC6D-DE6F-09E3-7C67D1CDCEA1}"/>
          </ac:spMkLst>
        </pc:spChg>
        <pc:spChg chg="add mod">
          <ac:chgData name="久瑠美 土井" userId="9e67ba71-c777-4f6e-8a28-c17952988ac7" providerId="ADAL" clId="{E75AE599-81E3-41DD-86FB-182A8CAB8DEE}" dt="2023-01-30T09:39:08.575" v="5297" actId="1076"/>
          <ac:spMkLst>
            <pc:docMk/>
            <pc:sldMk cId="165739719" sldId="323"/>
            <ac:spMk id="132" creationId="{68C49AA3-B99B-0DF8-FE1C-485443A08606}"/>
          </ac:spMkLst>
        </pc:spChg>
        <pc:grpChg chg="add mod">
          <ac:chgData name="久瑠美 土井" userId="9e67ba71-c777-4f6e-8a28-c17952988ac7" providerId="ADAL" clId="{E75AE599-81E3-41DD-86FB-182A8CAB8DEE}" dt="2023-01-31T00:40:55.473" v="14442" actId="1076"/>
          <ac:grpSpMkLst>
            <pc:docMk/>
            <pc:sldMk cId="165739719" sldId="323"/>
            <ac:grpSpMk id="6" creationId="{D487A051-0FE3-2A9A-837A-19967F86DAB9}"/>
          </ac:grpSpMkLst>
        </pc:grpChg>
        <pc:grpChg chg="mod">
          <ac:chgData name="久瑠美 土井" userId="9e67ba71-c777-4f6e-8a28-c17952988ac7" providerId="ADAL" clId="{E75AE599-81E3-41DD-86FB-182A8CAB8DEE}" dt="2023-01-31T00:39:09.027" v="14413"/>
          <ac:grpSpMkLst>
            <pc:docMk/>
            <pc:sldMk cId="165739719" sldId="323"/>
            <ac:grpSpMk id="8" creationId="{3EB9FC1F-C5AE-5107-C464-BDF9C48D9445}"/>
          </ac:grpSpMkLst>
        </pc:grpChg>
        <pc:grpChg chg="add del mod">
          <ac:chgData name="久瑠美 土井" userId="9e67ba71-c777-4f6e-8a28-c17952988ac7" providerId="ADAL" clId="{E75AE599-81E3-41DD-86FB-182A8CAB8DEE}" dt="2023-01-31T00:42:39.974" v="14480" actId="478"/>
          <ac:grpSpMkLst>
            <pc:docMk/>
            <pc:sldMk cId="165739719" sldId="323"/>
            <ac:grpSpMk id="107" creationId="{1C77FD3B-3B3D-C71D-9520-6C34BAFB4CC2}"/>
          </ac:grpSpMkLst>
        </pc:grpChg>
        <pc:grpChg chg="mod">
          <ac:chgData name="久瑠美 土井" userId="9e67ba71-c777-4f6e-8a28-c17952988ac7" providerId="ADAL" clId="{E75AE599-81E3-41DD-86FB-182A8CAB8DEE}" dt="2023-01-30T08:31:59.871" v="3786"/>
          <ac:grpSpMkLst>
            <pc:docMk/>
            <pc:sldMk cId="165739719" sldId="323"/>
            <ac:grpSpMk id="110" creationId="{D7BE9B7A-4DF0-6205-1C5F-8ACF60207722}"/>
          </ac:grpSpMkLst>
        </pc:grpChg>
        <pc:grpChg chg="add mod">
          <ac:chgData name="久瑠美 土井" userId="9e67ba71-c777-4f6e-8a28-c17952988ac7" providerId="ADAL" clId="{E75AE599-81E3-41DD-86FB-182A8CAB8DEE}" dt="2023-01-30T08:34:38.536" v="3814" actId="1076"/>
          <ac:grpSpMkLst>
            <pc:docMk/>
            <pc:sldMk cId="165739719" sldId="323"/>
            <ac:grpSpMk id="114" creationId="{E4A2A191-B9DA-98E9-2D09-56A9395DACF7}"/>
          </ac:grpSpMkLst>
        </pc:grpChg>
        <pc:picChg chg="add del mod">
          <ac:chgData name="久瑠美 土井" userId="9e67ba71-c777-4f6e-8a28-c17952988ac7" providerId="ADAL" clId="{E75AE599-81E3-41DD-86FB-182A8CAB8DEE}" dt="2023-01-31T00:39:36.725" v="14422" actId="478"/>
          <ac:picMkLst>
            <pc:docMk/>
            <pc:sldMk cId="165739719" sldId="323"/>
            <ac:picMk id="3" creationId="{5A078811-EC21-0067-94CE-5B59597A4185}"/>
          </ac:picMkLst>
        </pc:picChg>
        <pc:picChg chg="add del mod modCrop">
          <ac:chgData name="久瑠美 土井" userId="9e67ba71-c777-4f6e-8a28-c17952988ac7" providerId="ADAL" clId="{E75AE599-81E3-41DD-86FB-182A8CAB8DEE}" dt="2023-01-30T08:34:00.199" v="3810" actId="478"/>
          <ac:picMkLst>
            <pc:docMk/>
            <pc:sldMk cId="165739719" sldId="323"/>
            <ac:picMk id="8" creationId="{85673C9B-7C8A-5C27-B02D-BF08200B022F}"/>
          </ac:picMkLst>
        </pc:picChg>
        <pc:picChg chg="add mod modCrop">
          <ac:chgData name="久瑠美 土井" userId="9e67ba71-c777-4f6e-8a28-c17952988ac7" providerId="ADAL" clId="{E75AE599-81E3-41DD-86FB-182A8CAB8DEE}" dt="2023-01-30T08:34:34.028" v="3813" actId="164"/>
          <ac:picMkLst>
            <pc:docMk/>
            <pc:sldMk cId="165739719" sldId="323"/>
            <ac:picMk id="9" creationId="{E123CA0E-F860-981C-E514-70F322B2F925}"/>
          </ac:picMkLst>
        </pc:picChg>
        <pc:picChg chg="add del mod modCrop">
          <ac:chgData name="久瑠美 土井" userId="9e67ba71-c777-4f6e-8a28-c17952988ac7" providerId="ADAL" clId="{E75AE599-81E3-41DD-86FB-182A8CAB8DEE}" dt="2023-01-30T04:22:39.045" v="1454" actId="478"/>
          <ac:picMkLst>
            <pc:docMk/>
            <pc:sldMk cId="165739719" sldId="323"/>
            <ac:picMk id="10" creationId="{C94A42C7-5CF0-4E70-1C98-BB06C211FA28}"/>
          </ac:picMkLst>
        </pc:picChg>
        <pc:picChg chg="add del mod modCrop">
          <ac:chgData name="久瑠美 土井" userId="9e67ba71-c777-4f6e-8a28-c17952988ac7" providerId="ADAL" clId="{E75AE599-81E3-41DD-86FB-182A8CAB8DEE}" dt="2023-01-30T08:34:34.028" v="3813" actId="164"/>
          <ac:picMkLst>
            <pc:docMk/>
            <pc:sldMk cId="165739719" sldId="323"/>
            <ac:picMk id="11" creationId="{0121B018-5625-97A9-23C0-DA81431EEE6F}"/>
          </ac:picMkLst>
        </pc:picChg>
        <pc:picChg chg="add mod modCrop">
          <ac:chgData name="久瑠美 土井" userId="9e67ba71-c777-4f6e-8a28-c17952988ac7" providerId="ADAL" clId="{E75AE599-81E3-41DD-86FB-182A8CAB8DEE}" dt="2023-01-30T08:34:34.028" v="3813" actId="164"/>
          <ac:picMkLst>
            <pc:docMk/>
            <pc:sldMk cId="165739719" sldId="323"/>
            <ac:picMk id="12" creationId="{DE43404C-0E8A-DE67-DB67-D90D3695B6A1}"/>
          </ac:picMkLst>
        </pc:picChg>
        <pc:picChg chg="add mod modCrop">
          <ac:chgData name="久瑠美 土井" userId="9e67ba71-c777-4f6e-8a28-c17952988ac7" providerId="ADAL" clId="{E75AE599-81E3-41DD-86FB-182A8CAB8DEE}" dt="2023-01-30T09:36:57.477" v="5248" actId="1076"/>
          <ac:picMkLst>
            <pc:docMk/>
            <pc:sldMk cId="165739719" sldId="323"/>
            <ac:picMk id="13" creationId="{BC00BE84-C26D-A011-ECE8-3F22F843A684}"/>
          </ac:picMkLst>
        </pc:picChg>
        <pc:picChg chg="add mod modCrop">
          <ac:chgData name="久瑠美 土井" userId="9e67ba71-c777-4f6e-8a28-c17952988ac7" providerId="ADAL" clId="{E75AE599-81E3-41DD-86FB-182A8CAB8DEE}" dt="2023-02-01T05:26:44.441" v="18126" actId="1076"/>
          <ac:picMkLst>
            <pc:docMk/>
            <pc:sldMk cId="165739719" sldId="323"/>
            <ac:picMk id="14" creationId="{045BBC8D-A0AE-10E1-A3FA-3B47E0B98D71}"/>
          </ac:picMkLst>
        </pc:picChg>
        <pc:picChg chg="mod modCrop">
          <ac:chgData name="久瑠美 土井" userId="9e67ba71-c777-4f6e-8a28-c17952988ac7" providerId="ADAL" clId="{E75AE599-81E3-41DD-86FB-182A8CAB8DEE}" dt="2023-01-31T00:41:16.599" v="14449" actId="1076"/>
          <ac:picMkLst>
            <pc:docMk/>
            <pc:sldMk cId="165739719" sldId="323"/>
            <ac:picMk id="16" creationId="{318C0E6B-5F29-5B64-629A-24B91338D873}"/>
          </ac:picMkLst>
        </pc:picChg>
        <pc:picChg chg="add del mod modCrop">
          <ac:chgData name="久瑠美 土井" userId="9e67ba71-c777-4f6e-8a28-c17952988ac7" providerId="ADAL" clId="{E75AE599-81E3-41DD-86FB-182A8CAB8DEE}" dt="2023-01-30T06:16:18.104" v="1943" actId="21"/>
          <ac:picMkLst>
            <pc:docMk/>
            <pc:sldMk cId="165739719" sldId="323"/>
            <ac:picMk id="36" creationId="{9B83C10B-94EE-8835-9BFF-1A3F52B725C8}"/>
          </ac:picMkLst>
        </pc:picChg>
        <pc:picChg chg="add del mod modCrop">
          <ac:chgData name="久瑠美 土井" userId="9e67ba71-c777-4f6e-8a28-c17952988ac7" providerId="ADAL" clId="{E75AE599-81E3-41DD-86FB-182A8CAB8DEE}" dt="2023-01-30T08:37:44.468" v="3855" actId="478"/>
          <ac:picMkLst>
            <pc:docMk/>
            <pc:sldMk cId="165739719" sldId="323"/>
            <ac:picMk id="37" creationId="{26448B2C-4479-2E4F-763F-1C8ED3C37F9C}"/>
          </ac:picMkLst>
        </pc:picChg>
        <pc:picChg chg="add del mod">
          <ac:chgData name="久瑠美 土井" userId="9e67ba71-c777-4f6e-8a28-c17952988ac7" providerId="ADAL" clId="{E75AE599-81E3-41DD-86FB-182A8CAB8DEE}" dt="2023-01-30T07:41:00.034" v="3183" actId="21"/>
          <ac:picMkLst>
            <pc:docMk/>
            <pc:sldMk cId="165739719" sldId="323"/>
            <ac:picMk id="60" creationId="{4A6D359E-19AC-87DF-54DB-09C32EFFDB05}"/>
          </ac:picMkLst>
        </pc:picChg>
        <pc:picChg chg="add del mod modCrop">
          <ac:chgData name="久瑠美 土井" userId="9e67ba71-c777-4f6e-8a28-c17952988ac7" providerId="ADAL" clId="{E75AE599-81E3-41DD-86FB-182A8CAB8DEE}" dt="2023-01-30T08:36:36.682" v="3842" actId="478"/>
          <ac:picMkLst>
            <pc:docMk/>
            <pc:sldMk cId="165739719" sldId="323"/>
            <ac:picMk id="66" creationId="{15033BC0-0D10-A92F-B3C5-C86026089842}"/>
          </ac:picMkLst>
        </pc:picChg>
        <pc:picChg chg="add del mod">
          <ac:chgData name="久瑠美 土井" userId="9e67ba71-c777-4f6e-8a28-c17952988ac7" providerId="ADAL" clId="{E75AE599-81E3-41DD-86FB-182A8CAB8DEE}" dt="2023-01-30T07:48:18.582" v="3201"/>
          <ac:picMkLst>
            <pc:docMk/>
            <pc:sldMk cId="165739719" sldId="323"/>
            <ac:picMk id="105" creationId="{2E88D491-01D2-503E-4B18-1394E6DDD6F1}"/>
          </ac:picMkLst>
        </pc:picChg>
        <pc:picChg chg="add del mod">
          <ac:chgData name="久瑠美 土井" userId="9e67ba71-c777-4f6e-8a28-c17952988ac7" providerId="ADAL" clId="{E75AE599-81E3-41DD-86FB-182A8CAB8DEE}" dt="2023-01-30T08:31:55.373" v="3785"/>
          <ac:picMkLst>
            <pc:docMk/>
            <pc:sldMk cId="165739719" sldId="323"/>
            <ac:picMk id="106" creationId="{40A84259-94ED-5D37-8DCC-EC8572D455F0}"/>
          </ac:picMkLst>
        </pc:picChg>
        <pc:picChg chg="mod modCrop">
          <ac:chgData name="久瑠美 土井" userId="9e67ba71-c777-4f6e-8a28-c17952988ac7" providerId="ADAL" clId="{E75AE599-81E3-41DD-86FB-182A8CAB8DEE}" dt="2023-01-31T00:39:05.045" v="14411" actId="1076"/>
          <ac:picMkLst>
            <pc:docMk/>
            <pc:sldMk cId="165739719" sldId="323"/>
            <ac:picMk id="112" creationId="{67CB5672-317C-4BDF-C866-413EFCD460F0}"/>
          </ac:picMkLst>
        </pc:picChg>
        <pc:cxnChg chg="mod">
          <ac:chgData name="久瑠美 土井" userId="9e67ba71-c777-4f6e-8a28-c17952988ac7" providerId="ADAL" clId="{E75AE599-81E3-41DD-86FB-182A8CAB8DEE}" dt="2023-01-31T00:39:09.027" v="14413"/>
          <ac:cxnSpMkLst>
            <pc:docMk/>
            <pc:sldMk cId="165739719" sldId="323"/>
            <ac:cxnSpMk id="10" creationId="{CADDF8CF-9A29-5B1D-C4B0-0EA56FAB8BA2}"/>
          </ac:cxnSpMkLst>
        </pc:cxnChg>
        <pc:cxnChg chg="mod">
          <ac:chgData name="久瑠美 土井" userId="9e67ba71-c777-4f6e-8a28-c17952988ac7" providerId="ADAL" clId="{E75AE599-81E3-41DD-86FB-182A8CAB8DEE}" dt="2023-01-31T00:39:09.027" v="14413"/>
          <ac:cxnSpMkLst>
            <pc:docMk/>
            <pc:sldMk cId="165739719" sldId="323"/>
            <ac:cxnSpMk id="15" creationId="{3FB47413-CFFA-8F08-66E8-1C6911965487}"/>
          </ac:cxnSpMkLst>
        </pc:cxnChg>
        <pc:cxnChg chg="add del mod">
          <ac:chgData name="久瑠美 土井" userId="9e67ba71-c777-4f6e-8a28-c17952988ac7" providerId="ADAL" clId="{E75AE599-81E3-41DD-86FB-182A8CAB8DEE}" dt="2023-01-30T08:34:02.842" v="3811" actId="478"/>
          <ac:cxnSpMkLst>
            <pc:docMk/>
            <pc:sldMk cId="165739719" sldId="323"/>
            <ac:cxnSpMk id="16" creationId="{967BECAD-4E1F-7F61-343F-4DCDFFAB1FFB}"/>
          </ac:cxnSpMkLst>
        </pc:cxnChg>
        <pc:cxnChg chg="add del mod">
          <ac:chgData name="久瑠美 土井" userId="9e67ba71-c777-4f6e-8a28-c17952988ac7" providerId="ADAL" clId="{E75AE599-81E3-41DD-86FB-182A8CAB8DEE}" dt="2023-01-30T09:43:40.761" v="5451" actId="478"/>
          <ac:cxnSpMkLst>
            <pc:docMk/>
            <pc:sldMk cId="165739719" sldId="323"/>
            <ac:cxnSpMk id="16" creationId="{A39A984D-D4A5-FE93-3EA1-8584D7124D67}"/>
          </ac:cxnSpMkLst>
        </pc:cxnChg>
        <pc:cxnChg chg="add mod">
          <ac:chgData name="久瑠美 土井" userId="9e67ba71-c777-4f6e-8a28-c17952988ac7" providerId="ADAL" clId="{E75AE599-81E3-41DD-86FB-182A8CAB8DEE}" dt="2023-01-30T08:34:34.028" v="3813" actId="164"/>
          <ac:cxnSpMkLst>
            <pc:docMk/>
            <pc:sldMk cId="165739719" sldId="323"/>
            <ac:cxnSpMk id="18" creationId="{690CBD56-13BF-390B-6B97-FFC640B00F8E}"/>
          </ac:cxnSpMkLst>
        </pc:cxnChg>
        <pc:cxnChg chg="add mod">
          <ac:chgData name="久瑠美 土井" userId="9e67ba71-c777-4f6e-8a28-c17952988ac7" providerId="ADAL" clId="{E75AE599-81E3-41DD-86FB-182A8CAB8DEE}" dt="2023-01-30T08:34:34.028" v="3813" actId="164"/>
          <ac:cxnSpMkLst>
            <pc:docMk/>
            <pc:sldMk cId="165739719" sldId="323"/>
            <ac:cxnSpMk id="19" creationId="{79379DA0-45FC-0FB7-ACEF-D0D2BF6515DE}"/>
          </ac:cxnSpMkLst>
        </pc:cxnChg>
        <pc:cxnChg chg="add mod ord">
          <ac:chgData name="久瑠美 土井" userId="9e67ba71-c777-4f6e-8a28-c17952988ac7" providerId="ADAL" clId="{E75AE599-81E3-41DD-86FB-182A8CAB8DEE}" dt="2023-01-30T08:35:14.471" v="3823" actId="14100"/>
          <ac:cxnSpMkLst>
            <pc:docMk/>
            <pc:sldMk cId="165739719" sldId="323"/>
            <ac:cxnSpMk id="22" creationId="{F380967C-D236-BE4B-A0F7-85149FB124DD}"/>
          </ac:cxnSpMkLst>
        </pc:cxnChg>
        <pc:cxnChg chg="mod">
          <ac:chgData name="久瑠美 土井" userId="9e67ba71-c777-4f6e-8a28-c17952988ac7" providerId="ADAL" clId="{E75AE599-81E3-41DD-86FB-182A8CAB8DEE}" dt="2023-01-31T00:39:09.027" v="14413"/>
          <ac:cxnSpMkLst>
            <pc:docMk/>
            <pc:sldMk cId="165739719" sldId="323"/>
            <ac:cxnSpMk id="23" creationId="{C0E68E18-4A33-87A6-D467-D3D7D7E23B6A}"/>
          </ac:cxnSpMkLst>
        </pc:cxnChg>
        <pc:cxnChg chg="mod">
          <ac:chgData name="久瑠美 土井" userId="9e67ba71-c777-4f6e-8a28-c17952988ac7" providerId="ADAL" clId="{E75AE599-81E3-41DD-86FB-182A8CAB8DEE}" dt="2023-01-31T00:39:09.027" v="14413"/>
          <ac:cxnSpMkLst>
            <pc:docMk/>
            <pc:sldMk cId="165739719" sldId="323"/>
            <ac:cxnSpMk id="24" creationId="{3B7B5A00-B6BA-E23E-DC7B-21EB6A2C8A81}"/>
          </ac:cxnSpMkLst>
        </pc:cxnChg>
        <pc:cxnChg chg="add mod ord">
          <ac:chgData name="久瑠美 土井" userId="9e67ba71-c777-4f6e-8a28-c17952988ac7" providerId="ADAL" clId="{E75AE599-81E3-41DD-86FB-182A8CAB8DEE}" dt="2023-01-30T08:35:25.498" v="3826" actId="14100"/>
          <ac:cxnSpMkLst>
            <pc:docMk/>
            <pc:sldMk cId="165739719" sldId="323"/>
            <ac:cxnSpMk id="25" creationId="{450E16FC-D687-4BE1-534A-86376FDA58DA}"/>
          </ac:cxnSpMkLst>
        </pc:cxnChg>
        <pc:cxnChg chg="add del mod">
          <ac:chgData name="久瑠美 土井" userId="9e67ba71-c777-4f6e-8a28-c17952988ac7" providerId="ADAL" clId="{E75AE599-81E3-41DD-86FB-182A8CAB8DEE}" dt="2023-01-30T09:43:40.164" v="5450" actId="478"/>
          <ac:cxnSpMkLst>
            <pc:docMk/>
            <pc:sldMk cId="165739719" sldId="323"/>
            <ac:cxnSpMk id="26" creationId="{8C1D2F20-B3D0-42A2-5203-65FFDE6A1584}"/>
          </ac:cxnSpMkLst>
        </pc:cxnChg>
        <pc:cxnChg chg="add mod">
          <ac:chgData name="久瑠美 土井" userId="9e67ba71-c777-4f6e-8a28-c17952988ac7" providerId="ADAL" clId="{E75AE599-81E3-41DD-86FB-182A8CAB8DEE}" dt="2023-01-31T00:41:04.854" v="14445" actId="14100"/>
          <ac:cxnSpMkLst>
            <pc:docMk/>
            <pc:sldMk cId="165739719" sldId="323"/>
            <ac:cxnSpMk id="27" creationId="{83A578FF-1888-C1BC-86FE-2E895CE652AD}"/>
          </ac:cxnSpMkLst>
        </pc:cxnChg>
        <pc:cxnChg chg="add mod">
          <ac:chgData name="久瑠美 土井" userId="9e67ba71-c777-4f6e-8a28-c17952988ac7" providerId="ADAL" clId="{E75AE599-81E3-41DD-86FB-182A8CAB8DEE}" dt="2023-01-30T08:36:01.974" v="3836" actId="14100"/>
          <ac:cxnSpMkLst>
            <pc:docMk/>
            <pc:sldMk cId="165739719" sldId="323"/>
            <ac:cxnSpMk id="30" creationId="{5413E05A-6F81-A3DF-7D6E-92B62F352C76}"/>
          </ac:cxnSpMkLst>
        </pc:cxnChg>
        <pc:cxnChg chg="add mod">
          <ac:chgData name="久瑠美 土井" userId="9e67ba71-c777-4f6e-8a28-c17952988ac7" providerId="ADAL" clId="{E75AE599-81E3-41DD-86FB-182A8CAB8DEE}" dt="2023-01-30T08:36:18.322" v="3840" actId="14100"/>
          <ac:cxnSpMkLst>
            <pc:docMk/>
            <pc:sldMk cId="165739719" sldId="323"/>
            <ac:cxnSpMk id="31" creationId="{D0E9524A-134E-DAA5-CA45-58BAE7F9F4D4}"/>
          </ac:cxnSpMkLst>
        </pc:cxnChg>
        <pc:cxnChg chg="add mod">
          <ac:chgData name="久瑠美 土井" userId="9e67ba71-c777-4f6e-8a28-c17952988ac7" providerId="ADAL" clId="{E75AE599-81E3-41DD-86FB-182A8CAB8DEE}" dt="2023-02-01T05:26:53.869" v="18130" actId="1035"/>
          <ac:cxnSpMkLst>
            <pc:docMk/>
            <pc:sldMk cId="165739719" sldId="323"/>
            <ac:cxnSpMk id="33" creationId="{37C21198-BCFF-FE85-7AB8-3A3C5BEBB3CD}"/>
          </ac:cxnSpMkLst>
        </pc:cxnChg>
        <pc:cxnChg chg="add mod">
          <ac:chgData name="久瑠美 土井" userId="9e67ba71-c777-4f6e-8a28-c17952988ac7" providerId="ADAL" clId="{E75AE599-81E3-41DD-86FB-182A8CAB8DEE}" dt="2023-01-31T00:42:35.275" v="14479" actId="14100"/>
          <ac:cxnSpMkLst>
            <pc:docMk/>
            <pc:sldMk cId="165739719" sldId="323"/>
            <ac:cxnSpMk id="36" creationId="{C8AF0965-E787-6AED-0248-BDA89D952DA7}"/>
          </ac:cxnSpMkLst>
        </pc:cxnChg>
        <pc:cxnChg chg="add mod">
          <ac:chgData name="久瑠美 土井" userId="9e67ba71-c777-4f6e-8a28-c17952988ac7" providerId="ADAL" clId="{E75AE599-81E3-41DD-86FB-182A8CAB8DEE}" dt="2023-02-01T05:30:33.904" v="18207" actId="14100"/>
          <ac:cxnSpMkLst>
            <pc:docMk/>
            <pc:sldMk cId="165739719" sldId="323"/>
            <ac:cxnSpMk id="37" creationId="{E80D18E4-C14D-64AE-698D-B9982581D00F}"/>
          </ac:cxnSpMkLst>
        </pc:cxnChg>
        <pc:cxnChg chg="add mod">
          <ac:chgData name="久瑠美 土井" userId="9e67ba71-c777-4f6e-8a28-c17952988ac7" providerId="ADAL" clId="{E75AE599-81E3-41DD-86FB-182A8CAB8DEE}" dt="2023-02-01T05:30:25.787" v="18205" actId="14100"/>
          <ac:cxnSpMkLst>
            <pc:docMk/>
            <pc:sldMk cId="165739719" sldId="323"/>
            <ac:cxnSpMk id="38" creationId="{50E55D32-7060-088B-6EAF-4991A051FF3A}"/>
          </ac:cxnSpMkLst>
        </pc:cxnChg>
        <pc:cxnChg chg="add del mod">
          <ac:chgData name="久瑠美 土井" userId="9e67ba71-c777-4f6e-8a28-c17952988ac7" providerId="ADAL" clId="{E75AE599-81E3-41DD-86FB-182A8CAB8DEE}" dt="2023-01-30T08:41:08.810" v="3894" actId="478"/>
          <ac:cxnSpMkLst>
            <pc:docMk/>
            <pc:sldMk cId="165739719" sldId="323"/>
            <ac:cxnSpMk id="39" creationId="{C0DB47A2-9D79-7A89-2E2C-80BBE43CD1ED}"/>
          </ac:cxnSpMkLst>
        </pc:cxnChg>
        <pc:cxnChg chg="add mod">
          <ac:chgData name="久瑠美 土井" userId="9e67ba71-c777-4f6e-8a28-c17952988ac7" providerId="ADAL" clId="{E75AE599-81E3-41DD-86FB-182A8CAB8DEE}" dt="2023-01-31T00:42:29.103" v="14476" actId="208"/>
          <ac:cxnSpMkLst>
            <pc:docMk/>
            <pc:sldMk cId="165739719" sldId="323"/>
            <ac:cxnSpMk id="41" creationId="{CABF4074-3D9D-7BEF-A4FE-0ABE199D104E}"/>
          </ac:cxnSpMkLst>
        </pc:cxnChg>
        <pc:cxnChg chg="add del mod">
          <ac:chgData name="久瑠美 土井" userId="9e67ba71-c777-4f6e-8a28-c17952988ac7" providerId="ADAL" clId="{E75AE599-81E3-41DD-86FB-182A8CAB8DEE}" dt="2023-01-30T08:41:06.745" v="3893" actId="478"/>
          <ac:cxnSpMkLst>
            <pc:docMk/>
            <pc:sldMk cId="165739719" sldId="323"/>
            <ac:cxnSpMk id="41" creationId="{E8033C0A-A2BB-E1F4-A92F-3467502E9C4C}"/>
          </ac:cxnSpMkLst>
        </pc:cxnChg>
        <pc:cxnChg chg="add del mod">
          <ac:chgData name="久瑠美 土井" userId="9e67ba71-c777-4f6e-8a28-c17952988ac7" providerId="ADAL" clId="{E75AE599-81E3-41DD-86FB-182A8CAB8DEE}" dt="2023-01-30T08:42:01.328" v="3904" actId="478"/>
          <ac:cxnSpMkLst>
            <pc:docMk/>
            <pc:sldMk cId="165739719" sldId="323"/>
            <ac:cxnSpMk id="42" creationId="{51A9990E-9472-A33E-6EDD-E0AF2ED30E7E}"/>
          </ac:cxnSpMkLst>
        </pc:cxnChg>
        <pc:cxnChg chg="add mod">
          <ac:chgData name="久瑠美 土井" userId="9e67ba71-c777-4f6e-8a28-c17952988ac7" providerId="ADAL" clId="{E75AE599-81E3-41DD-86FB-182A8CAB8DEE}" dt="2023-01-31T00:42:33.424" v="14478" actId="1076"/>
          <ac:cxnSpMkLst>
            <pc:docMk/>
            <pc:sldMk cId="165739719" sldId="323"/>
            <ac:cxnSpMk id="42" creationId="{6D8B77DA-B0CC-0DCC-C270-6724EE7F1334}"/>
          </ac:cxnSpMkLst>
        </pc:cxnChg>
        <pc:cxnChg chg="add mod ord">
          <ac:chgData name="久瑠美 土井" userId="9e67ba71-c777-4f6e-8a28-c17952988ac7" providerId="ADAL" clId="{E75AE599-81E3-41DD-86FB-182A8CAB8DEE}" dt="2023-01-31T00:41:24.311" v="14453" actId="14100"/>
          <ac:cxnSpMkLst>
            <pc:docMk/>
            <pc:sldMk cId="165739719" sldId="323"/>
            <ac:cxnSpMk id="43" creationId="{DAD2DC26-B1A7-DE2F-2E81-9FF15E2424C1}"/>
          </ac:cxnSpMkLst>
        </pc:cxnChg>
        <pc:cxnChg chg="add del mod">
          <ac:chgData name="久瑠美 土井" userId="9e67ba71-c777-4f6e-8a28-c17952988ac7" providerId="ADAL" clId="{E75AE599-81E3-41DD-86FB-182A8CAB8DEE}" dt="2023-01-30T07:17:41.744" v="2692" actId="478"/>
          <ac:cxnSpMkLst>
            <pc:docMk/>
            <pc:sldMk cId="165739719" sldId="323"/>
            <ac:cxnSpMk id="44" creationId="{01961295-4BE7-860B-F6DE-14843A58CD18}"/>
          </ac:cxnSpMkLst>
        </pc:cxnChg>
        <pc:cxnChg chg="add del mod">
          <ac:chgData name="久瑠美 土井" userId="9e67ba71-c777-4f6e-8a28-c17952988ac7" providerId="ADAL" clId="{E75AE599-81E3-41DD-86FB-182A8CAB8DEE}" dt="2023-01-30T07:17:42.378" v="2693" actId="478"/>
          <ac:cxnSpMkLst>
            <pc:docMk/>
            <pc:sldMk cId="165739719" sldId="323"/>
            <ac:cxnSpMk id="45" creationId="{5A967CB8-866B-2C4D-90A5-C964A568AA40}"/>
          </ac:cxnSpMkLst>
        </pc:cxnChg>
        <pc:cxnChg chg="add del mod">
          <ac:chgData name="久瑠美 土井" userId="9e67ba71-c777-4f6e-8a28-c17952988ac7" providerId="ADAL" clId="{E75AE599-81E3-41DD-86FB-182A8CAB8DEE}" dt="2023-01-30T08:44:38.466" v="3966" actId="478"/>
          <ac:cxnSpMkLst>
            <pc:docMk/>
            <pc:sldMk cId="165739719" sldId="323"/>
            <ac:cxnSpMk id="52" creationId="{7C7C2320-CA85-6DCC-D9B4-22895600D126}"/>
          </ac:cxnSpMkLst>
        </pc:cxnChg>
        <pc:cxnChg chg="mod">
          <ac:chgData name="久瑠美 土井" userId="9e67ba71-c777-4f6e-8a28-c17952988ac7" providerId="ADAL" clId="{E75AE599-81E3-41DD-86FB-182A8CAB8DEE}" dt="2023-01-30T08:42:33.524" v="3908" actId="1582"/>
          <ac:cxnSpMkLst>
            <pc:docMk/>
            <pc:sldMk cId="165739719" sldId="323"/>
            <ac:cxnSpMk id="111" creationId="{0F11A2A2-4684-1DAE-94AC-440E52298BA5}"/>
          </ac:cxnSpMkLst>
        </pc:cxnChg>
        <pc:cxnChg chg="mod">
          <ac:chgData name="久瑠美 土井" userId="9e67ba71-c777-4f6e-8a28-c17952988ac7" providerId="ADAL" clId="{E75AE599-81E3-41DD-86FB-182A8CAB8DEE}" dt="2023-01-30T08:31:59.871" v="3786"/>
          <ac:cxnSpMkLst>
            <pc:docMk/>
            <pc:sldMk cId="165739719" sldId="323"/>
            <ac:cxnSpMk id="113" creationId="{4DC66097-D9EA-D3DD-B6DD-820FD6CF7856}"/>
          </ac:cxnSpMkLst>
        </pc:cxnChg>
        <pc:cxnChg chg="add mod">
          <ac:chgData name="久瑠美 土井" userId="9e67ba71-c777-4f6e-8a28-c17952988ac7" providerId="ADAL" clId="{E75AE599-81E3-41DD-86FB-182A8CAB8DEE}" dt="2023-01-31T00:40:47.098" v="14437" actId="14100"/>
          <ac:cxnSpMkLst>
            <pc:docMk/>
            <pc:sldMk cId="165739719" sldId="323"/>
            <ac:cxnSpMk id="124" creationId="{E369A590-4124-4CD2-CCFF-A5DA3FD6A628}"/>
          </ac:cxnSpMkLst>
        </pc:cxnChg>
        <pc:cxnChg chg="add mod ord">
          <ac:chgData name="久瑠美 土井" userId="9e67ba71-c777-4f6e-8a28-c17952988ac7" providerId="ADAL" clId="{E75AE599-81E3-41DD-86FB-182A8CAB8DEE}" dt="2023-01-31T00:42:21.808" v="14473" actId="1582"/>
          <ac:cxnSpMkLst>
            <pc:docMk/>
            <pc:sldMk cId="165739719" sldId="323"/>
            <ac:cxnSpMk id="127" creationId="{3DA6D8D6-7E6C-8AA9-83FF-65EED476DE63}"/>
          </ac:cxnSpMkLst>
        </pc:cxnChg>
        <pc:cxnChg chg="add mod ord">
          <ac:chgData name="久瑠美 土井" userId="9e67ba71-c777-4f6e-8a28-c17952988ac7" providerId="ADAL" clId="{E75AE599-81E3-41DD-86FB-182A8CAB8DEE}" dt="2023-01-31T00:42:46.393" v="14487" actId="1036"/>
          <ac:cxnSpMkLst>
            <pc:docMk/>
            <pc:sldMk cId="165739719" sldId="323"/>
            <ac:cxnSpMk id="128" creationId="{6C5C0FA3-9994-1F90-D688-7C11F18EC9D4}"/>
          </ac:cxnSpMkLst>
        </pc:cxnChg>
      </pc:sldChg>
      <pc:sldChg chg="addSp delSp modSp add mod ord modClrScheme chgLayout modNotesTx">
        <pc:chgData name="久瑠美 土井" userId="9e67ba71-c777-4f6e-8a28-c17952988ac7" providerId="ADAL" clId="{E75AE599-81E3-41DD-86FB-182A8CAB8DEE}" dt="2023-02-17T03:51:39.729" v="19587" actId="1076"/>
        <pc:sldMkLst>
          <pc:docMk/>
          <pc:sldMk cId="1834776357" sldId="324"/>
        </pc:sldMkLst>
        <pc:spChg chg="mod ord">
          <ac:chgData name="久瑠美 土井" userId="9e67ba71-c777-4f6e-8a28-c17952988ac7" providerId="ADAL" clId="{E75AE599-81E3-41DD-86FB-182A8CAB8DEE}" dt="2023-01-30T03:50:13.810" v="939" actId="700"/>
          <ac:spMkLst>
            <pc:docMk/>
            <pc:sldMk cId="1834776357" sldId="324"/>
            <ac:spMk id="2" creationId="{907B0608-B598-B082-66A8-A92F1100B7C2}"/>
          </ac:spMkLst>
        </pc:spChg>
        <pc:spChg chg="mod ord">
          <ac:chgData name="久瑠美 土井" userId="9e67ba71-c777-4f6e-8a28-c17952988ac7" providerId="ADAL" clId="{E75AE599-81E3-41DD-86FB-182A8CAB8DEE}" dt="2023-01-30T03:50:13.810" v="939" actId="700"/>
          <ac:spMkLst>
            <pc:docMk/>
            <pc:sldMk cId="1834776357" sldId="324"/>
            <ac:spMk id="3" creationId="{5436AC79-6C64-5682-DB5C-D612F3349B7A}"/>
          </ac:spMkLst>
        </pc:spChg>
        <pc:spChg chg="mod ord">
          <ac:chgData name="久瑠美 土井" userId="9e67ba71-c777-4f6e-8a28-c17952988ac7" providerId="ADAL" clId="{E75AE599-81E3-41DD-86FB-182A8CAB8DEE}" dt="2023-01-30T03:50:13.810" v="939" actId="700"/>
          <ac:spMkLst>
            <pc:docMk/>
            <pc:sldMk cId="1834776357" sldId="324"/>
            <ac:spMk id="4" creationId="{ED82D71D-EE39-AAC0-0789-2B1A5DD4B75B}"/>
          </ac:spMkLst>
        </pc:spChg>
        <pc:spChg chg="mod ord">
          <ac:chgData name="久瑠美 土井" userId="9e67ba71-c777-4f6e-8a28-c17952988ac7" providerId="ADAL" clId="{E75AE599-81E3-41DD-86FB-182A8CAB8DEE}" dt="2023-01-30T03:50:13.810" v="939" actId="700"/>
          <ac:spMkLst>
            <pc:docMk/>
            <pc:sldMk cId="1834776357" sldId="324"/>
            <ac:spMk id="5" creationId="{938C9A92-DA85-7059-C478-761875D8971B}"/>
          </ac:spMkLst>
        </pc:spChg>
        <pc:spChg chg="add mod">
          <ac:chgData name="久瑠美 土井" userId="9e67ba71-c777-4f6e-8a28-c17952988ac7" providerId="ADAL" clId="{E75AE599-81E3-41DD-86FB-182A8CAB8DEE}" dt="2023-01-31T00:46:14.650" v="14564" actId="20577"/>
          <ac:spMkLst>
            <pc:docMk/>
            <pc:sldMk cId="1834776357" sldId="324"/>
            <ac:spMk id="6" creationId="{6F6F4B4F-5357-F411-6C78-D27566FF3BD6}"/>
          </ac:spMkLst>
        </pc:spChg>
        <pc:spChg chg="add del mod ord">
          <ac:chgData name="久瑠美 土井" userId="9e67ba71-c777-4f6e-8a28-c17952988ac7" providerId="ADAL" clId="{E75AE599-81E3-41DD-86FB-182A8CAB8DEE}" dt="2023-01-30T04:34:02.818" v="1742" actId="478"/>
          <ac:spMkLst>
            <pc:docMk/>
            <pc:sldMk cId="1834776357" sldId="324"/>
            <ac:spMk id="6" creationId="{F3FA833A-7A1D-AC96-BB67-83349FB1070B}"/>
          </ac:spMkLst>
        </pc:spChg>
        <pc:spChg chg="add mod">
          <ac:chgData name="久瑠美 土井" userId="9e67ba71-c777-4f6e-8a28-c17952988ac7" providerId="ADAL" clId="{E75AE599-81E3-41DD-86FB-182A8CAB8DEE}" dt="2023-01-30T04:17:24.570" v="1375" actId="1076"/>
          <ac:spMkLst>
            <pc:docMk/>
            <pc:sldMk cId="1834776357" sldId="324"/>
            <ac:spMk id="7" creationId="{DCC52987-2F3A-4601-72C1-A0F36A47DC9D}"/>
          </ac:spMkLst>
        </pc:spChg>
        <pc:spChg chg="add del mod">
          <ac:chgData name="久瑠美 土井" userId="9e67ba71-c777-4f6e-8a28-c17952988ac7" providerId="ADAL" clId="{E75AE599-81E3-41DD-86FB-182A8CAB8DEE}" dt="2023-01-30T09:46:26.581" v="5478" actId="478"/>
          <ac:spMkLst>
            <pc:docMk/>
            <pc:sldMk cId="1834776357" sldId="324"/>
            <ac:spMk id="15" creationId="{C0260787-1102-8BB8-396E-10076E1ABCEE}"/>
          </ac:spMkLst>
        </pc:spChg>
        <pc:spChg chg="add mod">
          <ac:chgData name="久瑠美 土井" userId="9e67ba71-c777-4f6e-8a28-c17952988ac7" providerId="ADAL" clId="{E75AE599-81E3-41DD-86FB-182A8CAB8DEE}" dt="2023-02-01T01:31:03.740" v="16205" actId="1076"/>
          <ac:spMkLst>
            <pc:docMk/>
            <pc:sldMk cId="1834776357" sldId="324"/>
            <ac:spMk id="15" creationId="{D79C3C30-7887-43F7-0F70-EAA6EDE39E0E}"/>
          </ac:spMkLst>
        </pc:spChg>
        <pc:spChg chg="add mod">
          <ac:chgData name="久瑠美 土井" userId="9e67ba71-c777-4f6e-8a28-c17952988ac7" providerId="ADAL" clId="{E75AE599-81E3-41DD-86FB-182A8CAB8DEE}" dt="2023-01-31T07:56:23.632" v="14918" actId="1076"/>
          <ac:spMkLst>
            <pc:docMk/>
            <pc:sldMk cId="1834776357" sldId="324"/>
            <ac:spMk id="16" creationId="{3050934F-3302-2DC1-76E9-ECD0545ABA67}"/>
          </ac:spMkLst>
        </pc:spChg>
        <pc:spChg chg="add mod">
          <ac:chgData name="久瑠美 土井" userId="9e67ba71-c777-4f6e-8a28-c17952988ac7" providerId="ADAL" clId="{E75AE599-81E3-41DD-86FB-182A8CAB8DEE}" dt="2023-02-01T01:31:39.859" v="16211" actId="14100"/>
          <ac:spMkLst>
            <pc:docMk/>
            <pc:sldMk cId="1834776357" sldId="324"/>
            <ac:spMk id="17" creationId="{8DF431E0-AE6E-C75E-3E24-7BCC94FBF71F}"/>
          </ac:spMkLst>
        </pc:spChg>
        <pc:spChg chg="mod">
          <ac:chgData name="久瑠美 土井" userId="9e67ba71-c777-4f6e-8a28-c17952988ac7" providerId="ADAL" clId="{E75AE599-81E3-41DD-86FB-182A8CAB8DEE}" dt="2023-01-30T09:51:53.786" v="5535" actId="14100"/>
          <ac:spMkLst>
            <pc:docMk/>
            <pc:sldMk cId="1834776357" sldId="324"/>
            <ac:spMk id="19" creationId="{2749B5C8-2AF6-EE6D-50AD-F662B27C5C9F}"/>
          </ac:spMkLst>
        </pc:spChg>
        <pc:spChg chg="mod">
          <ac:chgData name="久瑠美 土井" userId="9e67ba71-c777-4f6e-8a28-c17952988ac7" providerId="ADAL" clId="{E75AE599-81E3-41DD-86FB-182A8CAB8DEE}" dt="2023-01-30T09:52:40.628" v="5547" actId="14100"/>
          <ac:spMkLst>
            <pc:docMk/>
            <pc:sldMk cId="1834776357" sldId="324"/>
            <ac:spMk id="21" creationId="{22C5B5BA-C4A3-4A17-BDDA-98ED1338AA5E}"/>
          </ac:spMkLst>
        </pc:spChg>
        <pc:spChg chg="add del mod">
          <ac:chgData name="久瑠美 土井" userId="9e67ba71-c777-4f6e-8a28-c17952988ac7" providerId="ADAL" clId="{E75AE599-81E3-41DD-86FB-182A8CAB8DEE}" dt="2023-01-30T09:46:24.887" v="5477" actId="478"/>
          <ac:spMkLst>
            <pc:docMk/>
            <pc:sldMk cId="1834776357" sldId="324"/>
            <ac:spMk id="29" creationId="{A6739813-1A5C-3943-FEBD-7CA26702DDAD}"/>
          </ac:spMkLst>
        </pc:spChg>
        <pc:spChg chg="add del mod">
          <ac:chgData name="久瑠美 土井" userId="9e67ba71-c777-4f6e-8a28-c17952988ac7" providerId="ADAL" clId="{E75AE599-81E3-41DD-86FB-182A8CAB8DEE}" dt="2023-01-30T09:46:31.226" v="5482" actId="478"/>
          <ac:spMkLst>
            <pc:docMk/>
            <pc:sldMk cId="1834776357" sldId="324"/>
            <ac:spMk id="35" creationId="{08D54C22-526A-76D3-C822-A1D050B0452E}"/>
          </ac:spMkLst>
        </pc:spChg>
        <pc:spChg chg="add mod ord">
          <ac:chgData name="久瑠美 土井" userId="9e67ba71-c777-4f6e-8a28-c17952988ac7" providerId="ADAL" clId="{E75AE599-81E3-41DD-86FB-182A8CAB8DEE}" dt="2023-01-30T10:10:12.118" v="6002" actId="1076"/>
          <ac:spMkLst>
            <pc:docMk/>
            <pc:sldMk cId="1834776357" sldId="324"/>
            <ac:spMk id="36" creationId="{3806EBBD-0E06-ECF7-1D06-88EF0FDD46CA}"/>
          </ac:spMkLst>
        </pc:spChg>
        <pc:spChg chg="add del mod">
          <ac:chgData name="久瑠美 土井" userId="9e67ba71-c777-4f6e-8a28-c17952988ac7" providerId="ADAL" clId="{E75AE599-81E3-41DD-86FB-182A8CAB8DEE}" dt="2023-01-30T09:58:21.621" v="5670" actId="164"/>
          <ac:spMkLst>
            <pc:docMk/>
            <pc:sldMk cId="1834776357" sldId="324"/>
            <ac:spMk id="37" creationId="{593C3379-B655-9434-FF7C-710AFCFECCA2}"/>
          </ac:spMkLst>
        </pc:spChg>
        <pc:spChg chg="add mod">
          <ac:chgData name="久瑠美 土井" userId="9e67ba71-c777-4f6e-8a28-c17952988ac7" providerId="ADAL" clId="{E75AE599-81E3-41DD-86FB-182A8CAB8DEE}" dt="2023-01-30T09:58:21.621" v="5670" actId="164"/>
          <ac:spMkLst>
            <pc:docMk/>
            <pc:sldMk cId="1834776357" sldId="324"/>
            <ac:spMk id="46" creationId="{8385CB43-56D6-A86B-6DE6-AFF11B3FC874}"/>
          </ac:spMkLst>
        </pc:spChg>
        <pc:spChg chg="add mod">
          <ac:chgData name="久瑠美 土井" userId="9e67ba71-c777-4f6e-8a28-c17952988ac7" providerId="ADAL" clId="{E75AE599-81E3-41DD-86FB-182A8CAB8DEE}" dt="2023-01-30T10:05:33.290" v="5961" actId="164"/>
          <ac:spMkLst>
            <pc:docMk/>
            <pc:sldMk cId="1834776357" sldId="324"/>
            <ac:spMk id="47" creationId="{C41FA578-3969-9E99-1986-A3D24725A960}"/>
          </ac:spMkLst>
        </pc:spChg>
        <pc:spChg chg="add del mod">
          <ac:chgData name="久瑠美 土井" userId="9e67ba71-c777-4f6e-8a28-c17952988ac7" providerId="ADAL" clId="{E75AE599-81E3-41DD-86FB-182A8CAB8DEE}" dt="2023-01-30T10:09:17.173" v="5987" actId="478"/>
          <ac:spMkLst>
            <pc:docMk/>
            <pc:sldMk cId="1834776357" sldId="324"/>
            <ac:spMk id="50" creationId="{FB2413A8-8A59-0EE5-8BBC-871F22AC8384}"/>
          </ac:spMkLst>
        </pc:spChg>
        <pc:grpChg chg="add del mod">
          <ac:chgData name="久瑠美 土井" userId="9e67ba71-c777-4f6e-8a28-c17952988ac7" providerId="ADAL" clId="{E75AE599-81E3-41DD-86FB-182A8CAB8DEE}" dt="2023-01-30T09:58:21.621" v="5670" actId="164"/>
          <ac:grpSpMkLst>
            <pc:docMk/>
            <pc:sldMk cId="1834776357" sldId="324"/>
            <ac:grpSpMk id="18" creationId="{F347ED1C-6361-1F70-340A-753176E307BD}"/>
          </ac:grpSpMkLst>
        </pc:grpChg>
        <pc:grpChg chg="del mod">
          <ac:chgData name="久瑠美 土井" userId="9e67ba71-c777-4f6e-8a28-c17952988ac7" providerId="ADAL" clId="{E75AE599-81E3-41DD-86FB-182A8CAB8DEE}" dt="2023-01-30T09:49:56.280" v="5519" actId="478"/>
          <ac:grpSpMkLst>
            <pc:docMk/>
            <pc:sldMk cId="1834776357" sldId="324"/>
            <ac:grpSpMk id="22" creationId="{1DD81C13-FE56-68BF-2227-0AA7CB92BC78}"/>
          </ac:grpSpMkLst>
        </pc:grpChg>
        <pc:grpChg chg="add mod ord">
          <ac:chgData name="久瑠美 土井" userId="9e67ba71-c777-4f6e-8a28-c17952988ac7" providerId="ADAL" clId="{E75AE599-81E3-41DD-86FB-182A8CAB8DEE}" dt="2023-02-01T01:31:42.081" v="16213" actId="1076"/>
          <ac:grpSpMkLst>
            <pc:docMk/>
            <pc:sldMk cId="1834776357" sldId="324"/>
            <ac:grpSpMk id="52" creationId="{68F39706-74C2-3FAF-1BCD-B7A3BEBA5331}"/>
          </ac:grpSpMkLst>
        </pc:grpChg>
        <pc:grpChg chg="add mod">
          <ac:chgData name="久瑠美 土井" userId="9e67ba71-c777-4f6e-8a28-c17952988ac7" providerId="ADAL" clId="{E75AE599-81E3-41DD-86FB-182A8CAB8DEE}" dt="2023-02-17T03:51:39.729" v="19587" actId="1076"/>
          <ac:grpSpMkLst>
            <pc:docMk/>
            <pc:sldMk cId="1834776357" sldId="324"/>
            <ac:grpSpMk id="57" creationId="{B6CC0892-77FF-B315-6929-7169408829DB}"/>
          </ac:grpSpMkLst>
        </pc:grpChg>
        <pc:graphicFrameChg chg="add del modGraphic">
          <ac:chgData name="久瑠美 土井" userId="9e67ba71-c777-4f6e-8a28-c17952988ac7" providerId="ADAL" clId="{E75AE599-81E3-41DD-86FB-182A8CAB8DEE}" dt="2023-01-30T09:56:10.016" v="5610" actId="27309"/>
          <ac:graphicFrameMkLst>
            <pc:docMk/>
            <pc:sldMk cId="1834776357" sldId="324"/>
            <ac:graphicFrameMk id="49" creationId="{2451AB06-A31A-0462-9114-61D1E6F411FD}"/>
          </ac:graphicFrameMkLst>
        </pc:graphicFrameChg>
        <pc:picChg chg="add mod modCrop">
          <ac:chgData name="久瑠美 土井" userId="9e67ba71-c777-4f6e-8a28-c17952988ac7" providerId="ADAL" clId="{E75AE599-81E3-41DD-86FB-182A8CAB8DEE}" dt="2023-01-30T10:05:33.290" v="5961" actId="164"/>
          <ac:picMkLst>
            <pc:docMk/>
            <pc:sldMk cId="1834776357" sldId="324"/>
            <ac:picMk id="8" creationId="{539A6C02-E036-B3B6-CA73-9B3EE77A5FBB}"/>
          </ac:picMkLst>
        </pc:picChg>
        <pc:picChg chg="add del mod modCrop">
          <ac:chgData name="久瑠美 土井" userId="9e67ba71-c777-4f6e-8a28-c17952988ac7" providerId="ADAL" clId="{E75AE599-81E3-41DD-86FB-182A8CAB8DEE}" dt="2023-01-30T10:05:33.290" v="5961" actId="164"/>
          <ac:picMkLst>
            <pc:docMk/>
            <pc:sldMk cId="1834776357" sldId="324"/>
            <ac:picMk id="9" creationId="{0CFF9481-D4C8-9968-00B2-4B80C68886EC}"/>
          </ac:picMkLst>
        </pc:picChg>
        <pc:picChg chg="add mod modCrop">
          <ac:chgData name="久瑠美 土井" userId="9e67ba71-c777-4f6e-8a28-c17952988ac7" providerId="ADAL" clId="{E75AE599-81E3-41DD-86FB-182A8CAB8DEE}" dt="2023-01-30T10:05:33.290" v="5961" actId="164"/>
          <ac:picMkLst>
            <pc:docMk/>
            <pc:sldMk cId="1834776357" sldId="324"/>
            <ac:picMk id="10" creationId="{0DB93A18-227D-39AE-5397-C70FBB166BBB}"/>
          </ac:picMkLst>
        </pc:picChg>
        <pc:picChg chg="add mod modCrop">
          <ac:chgData name="久瑠美 土井" userId="9e67ba71-c777-4f6e-8a28-c17952988ac7" providerId="ADAL" clId="{E75AE599-81E3-41DD-86FB-182A8CAB8DEE}" dt="2023-01-30T10:05:33.290" v="5961" actId="164"/>
          <ac:picMkLst>
            <pc:docMk/>
            <pc:sldMk cId="1834776357" sldId="324"/>
            <ac:picMk id="11" creationId="{46B881FF-1056-956D-AB22-375CCC873303}"/>
          </ac:picMkLst>
        </pc:picChg>
        <pc:picChg chg="add del mod modCrop">
          <ac:chgData name="久瑠美 土井" userId="9e67ba71-c777-4f6e-8a28-c17952988ac7" providerId="ADAL" clId="{E75AE599-81E3-41DD-86FB-182A8CAB8DEE}" dt="2023-01-30T09:46:11.719" v="5465" actId="478"/>
          <ac:picMkLst>
            <pc:docMk/>
            <pc:sldMk cId="1834776357" sldId="324"/>
            <ac:picMk id="20" creationId="{E6970E3B-9291-9F48-686E-2F6C69A251B0}"/>
          </ac:picMkLst>
        </pc:picChg>
        <pc:picChg chg="add del mod modCrop">
          <ac:chgData name="久瑠美 土井" userId="9e67ba71-c777-4f6e-8a28-c17952988ac7" providerId="ADAL" clId="{E75AE599-81E3-41DD-86FB-182A8CAB8DEE}" dt="2023-01-30T09:46:12.243" v="5466" actId="478"/>
          <ac:picMkLst>
            <pc:docMk/>
            <pc:sldMk cId="1834776357" sldId="324"/>
            <ac:picMk id="23" creationId="{4BC458DE-1D1A-FCD7-3CB0-E176018D21F1}"/>
          </ac:picMkLst>
        </pc:picChg>
        <pc:picChg chg="add del mod modCrop">
          <ac:chgData name="久瑠美 土井" userId="9e67ba71-c777-4f6e-8a28-c17952988ac7" providerId="ADAL" clId="{E75AE599-81E3-41DD-86FB-182A8CAB8DEE}" dt="2023-01-30T09:46:15.405" v="5469" actId="478"/>
          <ac:picMkLst>
            <pc:docMk/>
            <pc:sldMk cId="1834776357" sldId="324"/>
            <ac:picMk id="25" creationId="{C084ED85-EC2D-5FB5-F120-93E507968B80}"/>
          </ac:picMkLst>
        </pc:picChg>
        <pc:picChg chg="add del mod modCrop">
          <ac:chgData name="久瑠美 土井" userId="9e67ba71-c777-4f6e-8a28-c17952988ac7" providerId="ADAL" clId="{E75AE599-81E3-41DD-86FB-182A8CAB8DEE}" dt="2023-01-30T09:46:15.997" v="5470" actId="478"/>
          <ac:picMkLst>
            <pc:docMk/>
            <pc:sldMk cId="1834776357" sldId="324"/>
            <ac:picMk id="27" creationId="{7984493D-5BA3-7B26-EA57-A13BF1AB3E23}"/>
          </ac:picMkLst>
        </pc:picChg>
        <pc:picChg chg="del mod">
          <ac:chgData name="久瑠美 土井" userId="9e67ba71-c777-4f6e-8a28-c17952988ac7" providerId="ADAL" clId="{E75AE599-81E3-41DD-86FB-182A8CAB8DEE}" dt="2023-01-30T09:49:56.280" v="5519" actId="478"/>
          <ac:picMkLst>
            <pc:docMk/>
            <pc:sldMk cId="1834776357" sldId="324"/>
            <ac:picMk id="33" creationId="{494D5944-61DC-0C01-4F62-FB86235B45CA}"/>
          </ac:picMkLst>
        </pc:picChg>
        <pc:picChg chg="add del mod modCrop">
          <ac:chgData name="久瑠美 土井" userId="9e67ba71-c777-4f6e-8a28-c17952988ac7" providerId="ADAL" clId="{E75AE599-81E3-41DD-86FB-182A8CAB8DEE}" dt="2023-01-30T06:16:01.869" v="1937" actId="21"/>
          <ac:picMkLst>
            <pc:docMk/>
            <pc:sldMk cId="1834776357" sldId="324"/>
            <ac:picMk id="39" creationId="{12A68C6E-19D5-3D7F-656B-D0B15311083A}"/>
          </ac:picMkLst>
        </pc:picChg>
        <pc:picChg chg="add mod ord modCrop">
          <ac:chgData name="久瑠美 土井" userId="9e67ba71-c777-4f6e-8a28-c17952988ac7" providerId="ADAL" clId="{E75AE599-81E3-41DD-86FB-182A8CAB8DEE}" dt="2023-01-30T11:53:42.882" v="6179" actId="166"/>
          <ac:picMkLst>
            <pc:docMk/>
            <pc:sldMk cId="1834776357" sldId="324"/>
            <ac:picMk id="40" creationId="{63822595-40C9-AE3E-C19F-C6DCE17658DC}"/>
          </ac:picMkLst>
        </pc:picChg>
        <pc:picChg chg="add mod">
          <ac:chgData name="久瑠美 土井" userId="9e67ba71-c777-4f6e-8a28-c17952988ac7" providerId="ADAL" clId="{E75AE599-81E3-41DD-86FB-182A8CAB8DEE}" dt="2023-01-30T10:10:06.367" v="5999" actId="1076"/>
          <ac:picMkLst>
            <pc:docMk/>
            <pc:sldMk cId="1834776357" sldId="324"/>
            <ac:picMk id="51" creationId="{FEAD9CF6-7B59-D0B0-03FD-115BFE875A05}"/>
          </ac:picMkLst>
        </pc:picChg>
        <pc:picChg chg="add mod modCrop">
          <ac:chgData name="久瑠美 土井" userId="9e67ba71-c777-4f6e-8a28-c17952988ac7" providerId="ADAL" clId="{E75AE599-81E3-41DD-86FB-182A8CAB8DEE}" dt="2023-01-30T10:09:14.964" v="5986" actId="1076"/>
          <ac:picMkLst>
            <pc:docMk/>
            <pc:sldMk cId="1834776357" sldId="324"/>
            <ac:picMk id="59" creationId="{5A7AA77E-9D8E-1164-8ED2-1653158A8C44}"/>
          </ac:picMkLst>
        </pc:picChg>
        <pc:cxnChg chg="add mod">
          <ac:chgData name="久瑠美 土井" userId="9e67ba71-c777-4f6e-8a28-c17952988ac7" providerId="ADAL" clId="{E75AE599-81E3-41DD-86FB-182A8CAB8DEE}" dt="2023-01-30T10:05:33.290" v="5961" actId="164"/>
          <ac:cxnSpMkLst>
            <pc:docMk/>
            <pc:sldMk cId="1834776357" sldId="324"/>
            <ac:cxnSpMk id="12" creationId="{58D7C506-85E8-C336-03CB-8AABE37C450A}"/>
          </ac:cxnSpMkLst>
        </pc:cxnChg>
        <pc:cxnChg chg="add del mod">
          <ac:chgData name="久瑠美 土井" userId="9e67ba71-c777-4f6e-8a28-c17952988ac7" providerId="ADAL" clId="{E75AE599-81E3-41DD-86FB-182A8CAB8DEE}" dt="2023-01-30T10:05:37.595" v="5963" actId="478"/>
          <ac:cxnSpMkLst>
            <pc:docMk/>
            <pc:sldMk cId="1834776357" sldId="324"/>
            <ac:cxnSpMk id="13" creationId="{11B6FA1C-6C1D-9915-3B21-C5EC20ADD6DE}"/>
          </ac:cxnSpMkLst>
        </pc:cxnChg>
        <pc:cxnChg chg="add mod">
          <ac:chgData name="久瑠美 土井" userId="9e67ba71-c777-4f6e-8a28-c17952988ac7" providerId="ADAL" clId="{E75AE599-81E3-41DD-86FB-182A8CAB8DEE}" dt="2023-01-31T07:53:00.967" v="14720" actId="1076"/>
          <ac:cxnSpMkLst>
            <pc:docMk/>
            <pc:sldMk cId="1834776357" sldId="324"/>
            <ac:cxnSpMk id="13" creationId="{1E25AFAC-74F2-41F0-7ED2-A629F68E5FB7}"/>
          </ac:cxnSpMkLst>
        </pc:cxnChg>
        <pc:cxnChg chg="add del mod">
          <ac:chgData name="久瑠美 土井" userId="9e67ba71-c777-4f6e-8a28-c17952988ac7" providerId="ADAL" clId="{E75AE599-81E3-41DD-86FB-182A8CAB8DEE}" dt="2023-01-30T10:05:36.788" v="5962" actId="478"/>
          <ac:cxnSpMkLst>
            <pc:docMk/>
            <pc:sldMk cId="1834776357" sldId="324"/>
            <ac:cxnSpMk id="14" creationId="{59A0A932-2085-DB91-C096-C955D5D8A5E1}"/>
          </ac:cxnSpMkLst>
        </pc:cxnChg>
        <pc:cxnChg chg="add mod">
          <ac:chgData name="久瑠美 土井" userId="9e67ba71-c777-4f6e-8a28-c17952988ac7" providerId="ADAL" clId="{E75AE599-81E3-41DD-86FB-182A8CAB8DEE}" dt="2023-01-31T07:53:09.663" v="14721" actId="14100"/>
          <ac:cxnSpMkLst>
            <pc:docMk/>
            <pc:sldMk cId="1834776357" sldId="324"/>
            <ac:cxnSpMk id="14" creationId="{C92DC30F-B65A-EAF0-6B19-37B3155302D7}"/>
          </ac:cxnSpMkLst>
        </pc:cxnChg>
        <pc:cxnChg chg="add del mod ord">
          <ac:chgData name="久瑠美 土井" userId="9e67ba71-c777-4f6e-8a28-c17952988ac7" providerId="ADAL" clId="{E75AE599-81E3-41DD-86FB-182A8CAB8DEE}" dt="2023-01-30T09:46:28.656" v="5480" actId="478"/>
          <ac:cxnSpMkLst>
            <pc:docMk/>
            <pc:sldMk cId="1834776357" sldId="324"/>
            <ac:cxnSpMk id="16" creationId="{5FFF1EE1-BF67-CADE-38D5-F680CDDB6D3A}"/>
          </ac:cxnSpMkLst>
        </pc:cxnChg>
        <pc:cxnChg chg="add del mod ord">
          <ac:chgData name="久瑠美 土井" userId="9e67ba71-c777-4f6e-8a28-c17952988ac7" providerId="ADAL" clId="{E75AE599-81E3-41DD-86FB-182A8CAB8DEE}" dt="2023-01-30T09:46:27.755" v="5479" actId="478"/>
          <ac:cxnSpMkLst>
            <pc:docMk/>
            <pc:sldMk cId="1834776357" sldId="324"/>
            <ac:cxnSpMk id="17" creationId="{E41EA669-1CD2-8A25-EDFE-B12BB44B185F}"/>
          </ac:cxnSpMkLst>
        </pc:cxnChg>
        <pc:cxnChg chg="add del mod">
          <ac:chgData name="久瑠美 土井" userId="9e67ba71-c777-4f6e-8a28-c17952988ac7" providerId="ADAL" clId="{E75AE599-81E3-41DD-86FB-182A8CAB8DEE}" dt="2023-01-30T09:46:14.356" v="5467" actId="478"/>
          <ac:cxnSpMkLst>
            <pc:docMk/>
            <pc:sldMk cId="1834776357" sldId="324"/>
            <ac:cxnSpMk id="24" creationId="{D28B6047-F4A1-811C-A9A5-D629B44B759A}"/>
          </ac:cxnSpMkLst>
        </pc:cxnChg>
        <pc:cxnChg chg="add del mod">
          <ac:chgData name="久瑠美 土井" userId="9e67ba71-c777-4f6e-8a28-c17952988ac7" providerId="ADAL" clId="{E75AE599-81E3-41DD-86FB-182A8CAB8DEE}" dt="2023-01-30T09:46:15.007" v="5468" actId="478"/>
          <ac:cxnSpMkLst>
            <pc:docMk/>
            <pc:sldMk cId="1834776357" sldId="324"/>
            <ac:cxnSpMk id="26" creationId="{8428F334-E837-A780-049E-4E777D24A0DD}"/>
          </ac:cxnSpMkLst>
        </pc:cxnChg>
        <pc:cxnChg chg="add del mod">
          <ac:chgData name="久瑠美 土井" userId="9e67ba71-c777-4f6e-8a28-c17952988ac7" providerId="ADAL" clId="{E75AE599-81E3-41DD-86FB-182A8CAB8DEE}" dt="2023-01-30T09:46:29.732" v="5481" actId="478"/>
          <ac:cxnSpMkLst>
            <pc:docMk/>
            <pc:sldMk cId="1834776357" sldId="324"/>
            <ac:cxnSpMk id="28" creationId="{2D1AD20A-D7A0-DD07-7709-0441B7F1804E}"/>
          </ac:cxnSpMkLst>
        </pc:cxnChg>
        <pc:cxnChg chg="add del mod">
          <ac:chgData name="久瑠美 土井" userId="9e67ba71-c777-4f6e-8a28-c17952988ac7" providerId="ADAL" clId="{E75AE599-81E3-41DD-86FB-182A8CAB8DEE}" dt="2023-01-30T09:46:17.621" v="5472" actId="478"/>
          <ac:cxnSpMkLst>
            <pc:docMk/>
            <pc:sldMk cId="1834776357" sldId="324"/>
            <ac:cxnSpMk id="30" creationId="{C9E1B81E-71B5-C65A-77AF-7AFCB518B2BF}"/>
          </ac:cxnSpMkLst>
        </pc:cxnChg>
        <pc:cxnChg chg="mod">
          <ac:chgData name="久瑠美 土井" userId="9e67ba71-c777-4f6e-8a28-c17952988ac7" providerId="ADAL" clId="{E75AE599-81E3-41DD-86FB-182A8CAB8DEE}" dt="2023-01-30T09:51:40.924" v="5528" actId="1076"/>
          <ac:cxnSpMkLst>
            <pc:docMk/>
            <pc:sldMk cId="1834776357" sldId="324"/>
            <ac:cxnSpMk id="31" creationId="{3B890D63-0824-DC24-2684-AAEADA433455}"/>
          </ac:cxnSpMkLst>
        </pc:cxnChg>
        <pc:cxnChg chg="add del mod">
          <ac:chgData name="久瑠美 土井" userId="9e67ba71-c777-4f6e-8a28-c17952988ac7" providerId="ADAL" clId="{E75AE599-81E3-41DD-86FB-182A8CAB8DEE}" dt="2023-01-30T09:46:17.056" v="5471" actId="478"/>
          <ac:cxnSpMkLst>
            <pc:docMk/>
            <pc:sldMk cId="1834776357" sldId="324"/>
            <ac:cxnSpMk id="32" creationId="{6DAA870D-3125-03FD-355C-123F623273C7}"/>
          </ac:cxnSpMkLst>
        </pc:cxnChg>
        <pc:cxnChg chg="mod">
          <ac:chgData name="久瑠美 土井" userId="9e67ba71-c777-4f6e-8a28-c17952988ac7" providerId="ADAL" clId="{E75AE599-81E3-41DD-86FB-182A8CAB8DEE}" dt="2023-01-30T09:49:42.076" v="5513"/>
          <ac:cxnSpMkLst>
            <pc:docMk/>
            <pc:sldMk cId="1834776357" sldId="324"/>
            <ac:cxnSpMk id="34" creationId="{9B963E65-E7C8-61AE-A119-90698D963773}"/>
          </ac:cxnSpMkLst>
        </pc:cxnChg>
        <pc:cxnChg chg="add del mod">
          <ac:chgData name="久瑠美 土井" userId="9e67ba71-c777-4f6e-8a28-c17952988ac7" providerId="ADAL" clId="{E75AE599-81E3-41DD-86FB-182A8CAB8DEE}" dt="2023-01-30T09:58:21.621" v="5670" actId="164"/>
          <ac:cxnSpMkLst>
            <pc:docMk/>
            <pc:sldMk cId="1834776357" sldId="324"/>
            <ac:cxnSpMk id="38" creationId="{AD4FD023-0699-C9BB-CCDA-605179E2EFE3}"/>
          </ac:cxnSpMkLst>
        </pc:cxnChg>
        <pc:cxnChg chg="add del mod">
          <ac:chgData name="久瑠美 土井" userId="9e67ba71-c777-4f6e-8a28-c17952988ac7" providerId="ADAL" clId="{E75AE599-81E3-41DD-86FB-182A8CAB8DEE}" dt="2023-01-30T09:58:21.621" v="5670" actId="164"/>
          <ac:cxnSpMkLst>
            <pc:docMk/>
            <pc:sldMk cId="1834776357" sldId="324"/>
            <ac:cxnSpMk id="39" creationId="{198E0841-4E7F-DAC5-3A0A-539F32B98E5C}"/>
          </ac:cxnSpMkLst>
        </pc:cxnChg>
        <pc:cxnChg chg="add del mod">
          <ac:chgData name="久瑠美 土井" userId="9e67ba71-c777-4f6e-8a28-c17952988ac7" providerId="ADAL" clId="{E75AE599-81E3-41DD-86FB-182A8CAB8DEE}" dt="2023-01-30T09:45:59.720" v="5462" actId="478"/>
          <ac:cxnSpMkLst>
            <pc:docMk/>
            <pc:sldMk cId="1834776357" sldId="324"/>
            <ac:cxnSpMk id="41" creationId="{93F10D75-EEA0-23E0-5A64-36F0E1E496A6}"/>
          </ac:cxnSpMkLst>
        </pc:cxnChg>
        <pc:cxnChg chg="add del mod">
          <ac:chgData name="久瑠美 土井" userId="9e67ba71-c777-4f6e-8a28-c17952988ac7" providerId="ADAL" clId="{E75AE599-81E3-41DD-86FB-182A8CAB8DEE}" dt="2023-01-30T09:45:58.789" v="5461" actId="478"/>
          <ac:cxnSpMkLst>
            <pc:docMk/>
            <pc:sldMk cId="1834776357" sldId="324"/>
            <ac:cxnSpMk id="44" creationId="{183ED254-B468-3AFB-02A7-067DC1394926}"/>
          </ac:cxnSpMkLst>
        </pc:cxnChg>
        <pc:cxnChg chg="add mod">
          <ac:chgData name="久瑠美 土井" userId="9e67ba71-c777-4f6e-8a28-c17952988ac7" providerId="ADAL" clId="{E75AE599-81E3-41DD-86FB-182A8CAB8DEE}" dt="2023-01-30T10:05:33.290" v="5961" actId="164"/>
          <ac:cxnSpMkLst>
            <pc:docMk/>
            <pc:sldMk cId="1834776357" sldId="324"/>
            <ac:cxnSpMk id="55" creationId="{260CE03F-01CF-ADDE-5621-E9712615CF0A}"/>
          </ac:cxnSpMkLst>
        </pc:cxnChg>
        <pc:cxnChg chg="add mod">
          <ac:chgData name="久瑠美 土井" userId="9e67ba71-c777-4f6e-8a28-c17952988ac7" providerId="ADAL" clId="{E75AE599-81E3-41DD-86FB-182A8CAB8DEE}" dt="2023-01-30T10:05:33.290" v="5961" actId="164"/>
          <ac:cxnSpMkLst>
            <pc:docMk/>
            <pc:sldMk cId="1834776357" sldId="324"/>
            <ac:cxnSpMk id="56" creationId="{0CB6C547-1AC7-6119-2026-3B838AA54DFA}"/>
          </ac:cxnSpMkLst>
        </pc:cxnChg>
        <pc:cxnChg chg="add mod">
          <ac:chgData name="久瑠美 土井" userId="9e67ba71-c777-4f6e-8a28-c17952988ac7" providerId="ADAL" clId="{E75AE599-81E3-41DD-86FB-182A8CAB8DEE}" dt="2023-01-30T10:09:56.897" v="5996" actId="1076"/>
          <ac:cxnSpMkLst>
            <pc:docMk/>
            <pc:sldMk cId="1834776357" sldId="324"/>
            <ac:cxnSpMk id="60" creationId="{0D5DF29D-F767-0192-6734-3FE498C9CE05}"/>
          </ac:cxnSpMkLst>
        </pc:cxnChg>
      </pc:sldChg>
      <pc:sldChg chg="add del">
        <pc:chgData name="久瑠美 土井" userId="9e67ba71-c777-4f6e-8a28-c17952988ac7" providerId="ADAL" clId="{E75AE599-81E3-41DD-86FB-182A8CAB8DEE}" dt="2023-01-30T03:45:36.644" v="832"/>
        <pc:sldMkLst>
          <pc:docMk/>
          <pc:sldMk cId="3222545775" sldId="325"/>
        </pc:sldMkLst>
      </pc:sldChg>
      <pc:sldChg chg="addSp delSp modSp add mod ord modShow">
        <pc:chgData name="久瑠美 土井" userId="9e67ba71-c777-4f6e-8a28-c17952988ac7" providerId="ADAL" clId="{E75AE599-81E3-41DD-86FB-182A8CAB8DEE}" dt="2023-02-01T01:48:59.953" v="16755"/>
        <pc:sldMkLst>
          <pc:docMk/>
          <pc:sldMk cId="3618590251" sldId="325"/>
        </pc:sldMkLst>
        <pc:spChg chg="del">
          <ac:chgData name="久瑠美 土井" userId="9e67ba71-c777-4f6e-8a28-c17952988ac7" providerId="ADAL" clId="{E75AE599-81E3-41DD-86FB-182A8CAB8DEE}" dt="2023-01-30T03:45:49.499" v="836" actId="478"/>
          <ac:spMkLst>
            <pc:docMk/>
            <pc:sldMk cId="3618590251" sldId="325"/>
            <ac:spMk id="50" creationId="{425AF169-040F-7647-0F09-95A4FAADA782}"/>
          </ac:spMkLst>
        </pc:spChg>
        <pc:grpChg chg="mod">
          <ac:chgData name="久瑠美 土井" userId="9e67ba71-c777-4f6e-8a28-c17952988ac7" providerId="ADAL" clId="{E75AE599-81E3-41DD-86FB-182A8CAB8DEE}" dt="2023-01-30T03:46:19.678" v="848" actId="1076"/>
          <ac:grpSpMkLst>
            <pc:docMk/>
            <pc:sldMk cId="3618590251" sldId="325"/>
            <ac:grpSpMk id="46" creationId="{2F5625A1-9D57-B169-EF5F-263513BC8908}"/>
          </ac:grpSpMkLst>
        </pc:grpChg>
        <pc:grpChg chg="del">
          <ac:chgData name="久瑠美 土井" userId="9e67ba71-c777-4f6e-8a28-c17952988ac7" providerId="ADAL" clId="{E75AE599-81E3-41DD-86FB-182A8CAB8DEE}" dt="2023-01-30T03:45:47.925" v="835" actId="478"/>
          <ac:grpSpMkLst>
            <pc:docMk/>
            <pc:sldMk cId="3618590251" sldId="325"/>
            <ac:grpSpMk id="62" creationId="{096B3F3C-39A7-E728-F555-B5029BB368AD}"/>
          </ac:grpSpMkLst>
        </pc:grpChg>
        <pc:grpChg chg="del">
          <ac:chgData name="久瑠美 土井" userId="9e67ba71-c777-4f6e-8a28-c17952988ac7" providerId="ADAL" clId="{E75AE599-81E3-41DD-86FB-182A8CAB8DEE}" dt="2023-01-30T03:45:46.974" v="834" actId="478"/>
          <ac:grpSpMkLst>
            <pc:docMk/>
            <pc:sldMk cId="3618590251" sldId="325"/>
            <ac:grpSpMk id="63" creationId="{CB1632EA-FEB1-03B7-D68A-7BE3F816E8E0}"/>
          </ac:grpSpMkLst>
        </pc:grpChg>
        <pc:picChg chg="add mod modCrop">
          <ac:chgData name="久瑠美 土井" userId="9e67ba71-c777-4f6e-8a28-c17952988ac7" providerId="ADAL" clId="{E75AE599-81E3-41DD-86FB-182A8CAB8DEE}" dt="2023-01-30T03:46:48.445" v="860" actId="14100"/>
          <ac:picMkLst>
            <pc:docMk/>
            <pc:sldMk cId="3618590251" sldId="325"/>
            <ac:picMk id="7" creationId="{0D5E101C-20A4-4672-4466-872A2A0811FA}"/>
          </ac:picMkLst>
        </pc:picChg>
        <pc:cxnChg chg="add del mod">
          <ac:chgData name="久瑠美 土井" userId="9e67ba71-c777-4f6e-8a28-c17952988ac7" providerId="ADAL" clId="{E75AE599-81E3-41DD-86FB-182A8CAB8DEE}" dt="2023-01-30T03:48:47.113" v="874" actId="478"/>
          <ac:cxnSpMkLst>
            <pc:docMk/>
            <pc:sldMk cId="3618590251" sldId="325"/>
            <ac:cxnSpMk id="13" creationId="{C4D4A4CE-6DD6-1B41-9919-55A1B7FA652D}"/>
          </ac:cxnSpMkLst>
        </pc:cxnChg>
        <pc:cxnChg chg="add del mod">
          <ac:chgData name="久瑠美 土井" userId="9e67ba71-c777-4f6e-8a28-c17952988ac7" providerId="ADAL" clId="{E75AE599-81E3-41DD-86FB-182A8CAB8DEE}" dt="2023-01-30T03:48:46.213" v="873" actId="478"/>
          <ac:cxnSpMkLst>
            <pc:docMk/>
            <pc:sldMk cId="3618590251" sldId="325"/>
            <ac:cxnSpMk id="16" creationId="{C8AA263B-0336-D747-9DA3-C6E5035CFB07}"/>
          </ac:cxnSpMkLst>
        </pc:cxnChg>
      </pc:sldChg>
      <pc:sldChg chg="addSp delSp modSp add mod">
        <pc:chgData name="久瑠美 土井" userId="9e67ba71-c777-4f6e-8a28-c17952988ac7" providerId="ADAL" clId="{E75AE599-81E3-41DD-86FB-182A8CAB8DEE}" dt="2023-02-01T05:26:31.998" v="18123" actId="1076"/>
        <pc:sldMkLst>
          <pc:docMk/>
          <pc:sldMk cId="2700678253" sldId="326"/>
        </pc:sldMkLst>
        <pc:spChg chg="mod">
          <ac:chgData name="久瑠美 土井" userId="9e67ba71-c777-4f6e-8a28-c17952988ac7" providerId="ADAL" clId="{E75AE599-81E3-41DD-86FB-182A8CAB8DEE}" dt="2023-01-30T21:37:59.625" v="10014" actId="20577"/>
          <ac:spMkLst>
            <pc:docMk/>
            <pc:sldMk cId="2700678253" sldId="326"/>
            <ac:spMk id="2" creationId="{E0A836E5-6993-E9EE-B62D-74651ADE8447}"/>
          </ac:spMkLst>
        </pc:spChg>
        <pc:spChg chg="mod">
          <ac:chgData name="久瑠美 土井" userId="9e67ba71-c777-4f6e-8a28-c17952988ac7" providerId="ADAL" clId="{E75AE599-81E3-41DD-86FB-182A8CAB8DEE}" dt="2023-02-01T01:25:36.866" v="15998" actId="20577"/>
          <ac:spMkLst>
            <pc:docMk/>
            <pc:sldMk cId="2700678253" sldId="326"/>
            <ac:spMk id="3" creationId="{1791BC08-BABA-ECCD-137B-D2F514E23C58}"/>
          </ac:spMkLst>
        </pc:spChg>
        <pc:spChg chg="add del mod">
          <ac:chgData name="久瑠美 土井" userId="9e67ba71-c777-4f6e-8a28-c17952988ac7" providerId="ADAL" clId="{E75AE599-81E3-41DD-86FB-182A8CAB8DEE}" dt="2023-01-30T21:20:36.451" v="9603"/>
          <ac:spMkLst>
            <pc:docMk/>
            <pc:sldMk cId="2700678253" sldId="326"/>
            <ac:spMk id="4" creationId="{11971E07-40D2-9425-345C-903A2F25D3EA}"/>
          </ac:spMkLst>
        </pc:spChg>
        <pc:spChg chg="mod">
          <ac:chgData name="久瑠美 土井" userId="9e67ba71-c777-4f6e-8a28-c17952988ac7" providerId="ADAL" clId="{E75AE599-81E3-41DD-86FB-182A8CAB8DEE}" dt="2023-02-01T04:41:53.710" v="18058" actId="1035"/>
          <ac:spMkLst>
            <pc:docMk/>
            <pc:sldMk cId="2700678253" sldId="326"/>
            <ac:spMk id="6" creationId="{7CF80A73-6EBF-143C-D070-3D5E2C441FC9}"/>
          </ac:spMkLst>
        </pc:spChg>
        <pc:spChg chg="mod">
          <ac:chgData name="久瑠美 土井" userId="9e67ba71-c777-4f6e-8a28-c17952988ac7" providerId="ADAL" clId="{E75AE599-81E3-41DD-86FB-182A8CAB8DEE}" dt="2023-02-01T01:20:22.425" v="15579" actId="1038"/>
          <ac:spMkLst>
            <pc:docMk/>
            <pc:sldMk cId="2700678253" sldId="326"/>
            <ac:spMk id="20" creationId="{9C6FF357-BB20-AC69-E166-A5FF0734EB2B}"/>
          </ac:spMkLst>
        </pc:spChg>
        <pc:spChg chg="mod">
          <ac:chgData name="久瑠美 土井" userId="9e67ba71-c777-4f6e-8a28-c17952988ac7" providerId="ADAL" clId="{E75AE599-81E3-41DD-86FB-182A8CAB8DEE}" dt="2023-02-01T01:20:24.858" v="15589" actId="1038"/>
          <ac:spMkLst>
            <pc:docMk/>
            <pc:sldMk cId="2700678253" sldId="326"/>
            <ac:spMk id="21" creationId="{E69C935A-4F5B-F8B9-8059-B2EB5BA5A3E0}"/>
          </ac:spMkLst>
        </pc:spChg>
        <pc:spChg chg="mod">
          <ac:chgData name="久瑠美 土井" userId="9e67ba71-c777-4f6e-8a28-c17952988ac7" providerId="ADAL" clId="{E75AE599-81E3-41DD-86FB-182A8CAB8DEE}" dt="2023-02-01T01:20:27.630" v="15602" actId="1038"/>
          <ac:spMkLst>
            <pc:docMk/>
            <pc:sldMk cId="2700678253" sldId="326"/>
            <ac:spMk id="22" creationId="{23C05004-C77F-B446-E5D0-DB21B3FDAE12}"/>
          </ac:spMkLst>
        </pc:spChg>
        <pc:spChg chg="mod">
          <ac:chgData name="久瑠美 土井" userId="9e67ba71-c777-4f6e-8a28-c17952988ac7" providerId="ADAL" clId="{E75AE599-81E3-41DD-86FB-182A8CAB8DEE}" dt="2023-01-30T21:29:07.873" v="9780" actId="1076"/>
          <ac:spMkLst>
            <pc:docMk/>
            <pc:sldMk cId="2700678253" sldId="326"/>
            <ac:spMk id="27" creationId="{66AD53C4-F28B-A4E4-D669-3D32AFCDF93A}"/>
          </ac:spMkLst>
        </pc:spChg>
        <pc:spChg chg="mod">
          <ac:chgData name="久瑠美 土井" userId="9e67ba71-c777-4f6e-8a28-c17952988ac7" providerId="ADAL" clId="{E75AE599-81E3-41DD-86FB-182A8CAB8DEE}" dt="2023-01-30T21:29:58.238" v="9788" actId="1076"/>
          <ac:spMkLst>
            <pc:docMk/>
            <pc:sldMk cId="2700678253" sldId="326"/>
            <ac:spMk id="28" creationId="{D807BD55-3ADB-2A54-3750-857D54D39EB2}"/>
          </ac:spMkLst>
        </pc:spChg>
        <pc:spChg chg="mod">
          <ac:chgData name="久瑠美 土井" userId="9e67ba71-c777-4f6e-8a28-c17952988ac7" providerId="ADAL" clId="{E75AE599-81E3-41DD-86FB-182A8CAB8DEE}" dt="2023-01-30T21:31:21.618" v="9826" actId="1037"/>
          <ac:spMkLst>
            <pc:docMk/>
            <pc:sldMk cId="2700678253" sldId="326"/>
            <ac:spMk id="29" creationId="{7A4AACF8-5F55-5436-55EB-87F1F45B0391}"/>
          </ac:spMkLst>
        </pc:spChg>
        <pc:spChg chg="add mod">
          <ac:chgData name="久瑠美 土井" userId="9e67ba71-c777-4f6e-8a28-c17952988ac7" providerId="ADAL" clId="{E75AE599-81E3-41DD-86FB-182A8CAB8DEE}" dt="2023-01-30T21:36:37.994" v="9932" actId="1037"/>
          <ac:spMkLst>
            <pc:docMk/>
            <pc:sldMk cId="2700678253" sldId="326"/>
            <ac:spMk id="30" creationId="{2DB2C181-8E97-458F-7C64-1455D0789179}"/>
          </ac:spMkLst>
        </pc:spChg>
        <pc:spChg chg="add mod">
          <ac:chgData name="久瑠美 土井" userId="9e67ba71-c777-4f6e-8a28-c17952988ac7" providerId="ADAL" clId="{E75AE599-81E3-41DD-86FB-182A8CAB8DEE}" dt="2023-01-30T21:36:37.994" v="9932" actId="1037"/>
          <ac:spMkLst>
            <pc:docMk/>
            <pc:sldMk cId="2700678253" sldId="326"/>
            <ac:spMk id="35" creationId="{407D1F1B-CB4E-11E9-4EB1-D30A2BCBC9C4}"/>
          </ac:spMkLst>
        </pc:spChg>
        <pc:spChg chg="add mod">
          <ac:chgData name="久瑠美 土井" userId="9e67ba71-c777-4f6e-8a28-c17952988ac7" providerId="ADAL" clId="{E75AE599-81E3-41DD-86FB-182A8CAB8DEE}" dt="2023-01-30T21:36:37.994" v="9932" actId="1037"/>
          <ac:spMkLst>
            <pc:docMk/>
            <pc:sldMk cId="2700678253" sldId="326"/>
            <ac:spMk id="36" creationId="{44726E32-1F61-F572-1A27-29A8C2506DC7}"/>
          </ac:spMkLst>
        </pc:spChg>
        <pc:spChg chg="add mod">
          <ac:chgData name="久瑠美 土井" userId="9e67ba71-c777-4f6e-8a28-c17952988ac7" providerId="ADAL" clId="{E75AE599-81E3-41DD-86FB-182A8CAB8DEE}" dt="2023-01-30T21:36:37.994" v="9932" actId="1037"/>
          <ac:spMkLst>
            <pc:docMk/>
            <pc:sldMk cId="2700678253" sldId="326"/>
            <ac:spMk id="37" creationId="{712B8BF1-0CDA-B71B-0BAC-D9B9DF0D355A}"/>
          </ac:spMkLst>
        </pc:spChg>
        <pc:spChg chg="add del mod">
          <ac:chgData name="久瑠美 土井" userId="9e67ba71-c777-4f6e-8a28-c17952988ac7" providerId="ADAL" clId="{E75AE599-81E3-41DD-86FB-182A8CAB8DEE}" dt="2023-01-30T21:33:36.363" v="9866" actId="478"/>
          <ac:spMkLst>
            <pc:docMk/>
            <pc:sldMk cId="2700678253" sldId="326"/>
            <ac:spMk id="38" creationId="{88C91E9D-1175-BCFC-8F2F-95E26B4C0149}"/>
          </ac:spMkLst>
        </pc:spChg>
        <pc:spChg chg="add del mod">
          <ac:chgData name="久瑠美 土井" userId="9e67ba71-c777-4f6e-8a28-c17952988ac7" providerId="ADAL" clId="{E75AE599-81E3-41DD-86FB-182A8CAB8DEE}" dt="2023-01-30T21:32:12.683" v="9841" actId="478"/>
          <ac:spMkLst>
            <pc:docMk/>
            <pc:sldMk cId="2700678253" sldId="326"/>
            <ac:spMk id="40" creationId="{74A7AD87-0DBA-BF93-241A-E99DD70DDDFF}"/>
          </ac:spMkLst>
        </pc:spChg>
        <pc:spChg chg="add del mod">
          <ac:chgData name="久瑠美 土井" userId="9e67ba71-c777-4f6e-8a28-c17952988ac7" providerId="ADAL" clId="{E75AE599-81E3-41DD-86FB-182A8CAB8DEE}" dt="2023-01-30T21:36:26.231" v="9920" actId="478"/>
          <ac:spMkLst>
            <pc:docMk/>
            <pc:sldMk cId="2700678253" sldId="326"/>
            <ac:spMk id="41" creationId="{F7D1CBA8-1DE2-E81C-0534-A9030F2E2753}"/>
          </ac:spMkLst>
        </pc:spChg>
        <pc:spChg chg="add mod">
          <ac:chgData name="久瑠美 土井" userId="9e67ba71-c777-4f6e-8a28-c17952988ac7" providerId="ADAL" clId="{E75AE599-81E3-41DD-86FB-182A8CAB8DEE}" dt="2023-01-30T21:36:37.994" v="9932" actId="1037"/>
          <ac:spMkLst>
            <pc:docMk/>
            <pc:sldMk cId="2700678253" sldId="326"/>
            <ac:spMk id="42" creationId="{5C9D7642-7D72-0349-7BA6-E1D07214AE33}"/>
          </ac:spMkLst>
        </pc:spChg>
        <pc:spChg chg="add mod">
          <ac:chgData name="久瑠美 土井" userId="9e67ba71-c777-4f6e-8a28-c17952988ac7" providerId="ADAL" clId="{E75AE599-81E3-41DD-86FB-182A8CAB8DEE}" dt="2023-01-30T21:36:37.994" v="9932" actId="1037"/>
          <ac:spMkLst>
            <pc:docMk/>
            <pc:sldMk cId="2700678253" sldId="326"/>
            <ac:spMk id="43" creationId="{B86B58A2-9576-4822-D4F5-26016B4DC992}"/>
          </ac:spMkLst>
        </pc:spChg>
        <pc:spChg chg="add del mod">
          <ac:chgData name="久瑠美 土井" userId="9e67ba71-c777-4f6e-8a28-c17952988ac7" providerId="ADAL" clId="{E75AE599-81E3-41DD-86FB-182A8CAB8DEE}" dt="2023-01-30T21:32:10.920" v="9840" actId="478"/>
          <ac:spMkLst>
            <pc:docMk/>
            <pc:sldMk cId="2700678253" sldId="326"/>
            <ac:spMk id="44" creationId="{212B24C1-C8F1-0DE3-1198-772F8444A742}"/>
          </ac:spMkLst>
        </pc:spChg>
        <pc:spChg chg="del">
          <ac:chgData name="久瑠美 土井" userId="9e67ba71-c777-4f6e-8a28-c17952988ac7" providerId="ADAL" clId="{E75AE599-81E3-41DD-86FB-182A8CAB8DEE}" dt="2023-01-30T06:36:15.061" v="2194" actId="478"/>
          <ac:spMkLst>
            <pc:docMk/>
            <pc:sldMk cId="2700678253" sldId="326"/>
            <ac:spMk id="45" creationId="{9D5F87E2-1F6C-6518-7CDC-0B14BDB73FA2}"/>
          </ac:spMkLst>
        </pc:spChg>
        <pc:spChg chg="add del mod">
          <ac:chgData name="久瑠美 土井" userId="9e67ba71-c777-4f6e-8a28-c17952988ac7" providerId="ADAL" clId="{E75AE599-81E3-41DD-86FB-182A8CAB8DEE}" dt="2023-01-30T21:36:25.144" v="9919" actId="478"/>
          <ac:spMkLst>
            <pc:docMk/>
            <pc:sldMk cId="2700678253" sldId="326"/>
            <ac:spMk id="45" creationId="{E24AA861-5E3E-393A-EAB4-0FCF83959223}"/>
          </ac:spMkLst>
        </pc:spChg>
        <pc:spChg chg="del">
          <ac:chgData name="久瑠美 土井" userId="9e67ba71-c777-4f6e-8a28-c17952988ac7" providerId="ADAL" clId="{E75AE599-81E3-41DD-86FB-182A8CAB8DEE}" dt="2023-01-30T06:36:13.861" v="2193" actId="478"/>
          <ac:spMkLst>
            <pc:docMk/>
            <pc:sldMk cId="2700678253" sldId="326"/>
            <ac:spMk id="48" creationId="{117C3087-45CC-D272-DA47-7A8A4CC9DA06}"/>
          </ac:spMkLst>
        </pc:spChg>
        <pc:spChg chg="del">
          <ac:chgData name="久瑠美 土井" userId="9e67ba71-c777-4f6e-8a28-c17952988ac7" providerId="ADAL" clId="{E75AE599-81E3-41DD-86FB-182A8CAB8DEE}" dt="2023-01-30T06:36:12.582" v="2192" actId="478"/>
          <ac:spMkLst>
            <pc:docMk/>
            <pc:sldMk cId="2700678253" sldId="326"/>
            <ac:spMk id="49" creationId="{3D90EA90-867C-D4EF-A5F7-07637408F2EF}"/>
          </ac:spMkLst>
        </pc:spChg>
        <pc:spChg chg="add mod">
          <ac:chgData name="久瑠美 土井" userId="9e67ba71-c777-4f6e-8a28-c17952988ac7" providerId="ADAL" clId="{E75AE599-81E3-41DD-86FB-182A8CAB8DEE}" dt="2023-02-01T01:24:39.468" v="15761" actId="1076"/>
          <ac:spMkLst>
            <pc:docMk/>
            <pc:sldMk cId="2700678253" sldId="326"/>
            <ac:spMk id="52" creationId="{AD85AD7D-52CF-B8C2-56E0-999935FE86D3}"/>
          </ac:spMkLst>
        </pc:spChg>
        <pc:spChg chg="del">
          <ac:chgData name="久瑠美 土井" userId="9e67ba71-c777-4f6e-8a28-c17952988ac7" providerId="ADAL" clId="{E75AE599-81E3-41DD-86FB-182A8CAB8DEE}" dt="2023-01-30T06:36:11.640" v="2191" actId="478"/>
          <ac:spMkLst>
            <pc:docMk/>
            <pc:sldMk cId="2700678253" sldId="326"/>
            <ac:spMk id="52" creationId="{C1EB5E32-2902-167C-C9BD-8D978340EF58}"/>
          </ac:spMkLst>
        </pc:spChg>
        <pc:spChg chg="add mod">
          <ac:chgData name="久瑠美 土井" userId="9e67ba71-c777-4f6e-8a28-c17952988ac7" providerId="ADAL" clId="{E75AE599-81E3-41DD-86FB-182A8CAB8DEE}" dt="2023-02-01T01:23:24.259" v="15650" actId="1076"/>
          <ac:spMkLst>
            <pc:docMk/>
            <pc:sldMk cId="2700678253" sldId="326"/>
            <ac:spMk id="53" creationId="{92E7D90C-CA3B-C222-3134-8C93468043EB}"/>
          </ac:spMkLst>
        </pc:spChg>
        <pc:spChg chg="add mod">
          <ac:chgData name="久瑠美 土井" userId="9e67ba71-c777-4f6e-8a28-c17952988ac7" providerId="ADAL" clId="{E75AE599-81E3-41DD-86FB-182A8CAB8DEE}" dt="2023-02-01T05:26:31.998" v="18123" actId="1076"/>
          <ac:spMkLst>
            <pc:docMk/>
            <pc:sldMk cId="2700678253" sldId="326"/>
            <ac:spMk id="59" creationId="{6F4F42F1-921D-EC76-D6B5-DE50B5AD039B}"/>
          </ac:spMkLst>
        </pc:spChg>
        <pc:spChg chg="add mod">
          <ac:chgData name="久瑠美 土井" userId="9e67ba71-c777-4f6e-8a28-c17952988ac7" providerId="ADAL" clId="{E75AE599-81E3-41DD-86FB-182A8CAB8DEE}" dt="2023-02-01T01:18:11.713" v="15475" actId="1036"/>
          <ac:spMkLst>
            <pc:docMk/>
            <pc:sldMk cId="2700678253" sldId="326"/>
            <ac:spMk id="60" creationId="{FA43B80C-11A0-4D4D-DFD4-844CF183FE6C}"/>
          </ac:spMkLst>
        </pc:spChg>
        <pc:spChg chg="add mod">
          <ac:chgData name="久瑠美 土井" userId="9e67ba71-c777-4f6e-8a28-c17952988ac7" providerId="ADAL" clId="{E75AE599-81E3-41DD-86FB-182A8CAB8DEE}" dt="2023-02-01T01:18:11.713" v="15475" actId="1036"/>
          <ac:spMkLst>
            <pc:docMk/>
            <pc:sldMk cId="2700678253" sldId="326"/>
            <ac:spMk id="63" creationId="{88AD5944-15C6-6C76-4D90-ADFB9E3B2241}"/>
          </ac:spMkLst>
        </pc:spChg>
        <pc:spChg chg="add mod">
          <ac:chgData name="久瑠美 土井" userId="9e67ba71-c777-4f6e-8a28-c17952988ac7" providerId="ADAL" clId="{E75AE599-81E3-41DD-86FB-182A8CAB8DEE}" dt="2023-02-01T01:18:11.713" v="15475" actId="1036"/>
          <ac:spMkLst>
            <pc:docMk/>
            <pc:sldMk cId="2700678253" sldId="326"/>
            <ac:spMk id="68" creationId="{83CCE9B3-AC02-0C48-A164-08A791E62687}"/>
          </ac:spMkLst>
        </pc:spChg>
        <pc:spChg chg="add del mod">
          <ac:chgData name="久瑠美 土井" userId="9e67ba71-c777-4f6e-8a28-c17952988ac7" providerId="ADAL" clId="{E75AE599-81E3-41DD-86FB-182A8CAB8DEE}" dt="2023-02-01T01:18:11.713" v="15475" actId="1036"/>
          <ac:spMkLst>
            <pc:docMk/>
            <pc:sldMk cId="2700678253" sldId="326"/>
            <ac:spMk id="69" creationId="{4FE81F7C-E864-A786-F2EF-E2DE307822C9}"/>
          </ac:spMkLst>
        </pc:spChg>
        <pc:spChg chg="add mod">
          <ac:chgData name="久瑠美 土井" userId="9e67ba71-c777-4f6e-8a28-c17952988ac7" providerId="ADAL" clId="{E75AE599-81E3-41DD-86FB-182A8CAB8DEE}" dt="2023-01-31T00:02:40.695" v="13418" actId="1076"/>
          <ac:spMkLst>
            <pc:docMk/>
            <pc:sldMk cId="2700678253" sldId="326"/>
            <ac:spMk id="70" creationId="{CE061401-CC80-50AF-014A-5C4AB44D3E4D}"/>
          </ac:spMkLst>
        </pc:spChg>
        <pc:spChg chg="add mod">
          <ac:chgData name="久瑠美 土井" userId="9e67ba71-c777-4f6e-8a28-c17952988ac7" providerId="ADAL" clId="{E75AE599-81E3-41DD-86FB-182A8CAB8DEE}" dt="2023-02-01T05:26:27.113" v="18122" actId="1076"/>
          <ac:spMkLst>
            <pc:docMk/>
            <pc:sldMk cId="2700678253" sldId="326"/>
            <ac:spMk id="71" creationId="{A4774916-0D64-7189-FFC4-1E5443881D55}"/>
          </ac:spMkLst>
        </pc:spChg>
        <pc:spChg chg="add del mod">
          <ac:chgData name="久瑠美 土井" userId="9e67ba71-c777-4f6e-8a28-c17952988ac7" providerId="ADAL" clId="{E75AE599-81E3-41DD-86FB-182A8CAB8DEE}" dt="2023-01-30T21:38:25.420" v="10074"/>
          <ac:spMkLst>
            <pc:docMk/>
            <pc:sldMk cId="2700678253" sldId="326"/>
            <ac:spMk id="72" creationId="{6EC8A98E-7F64-1D06-2642-C28207077A23}"/>
          </ac:spMkLst>
        </pc:spChg>
        <pc:spChg chg="add del mod">
          <ac:chgData name="久瑠美 土井" userId="9e67ba71-c777-4f6e-8a28-c17952988ac7" providerId="ADAL" clId="{E75AE599-81E3-41DD-86FB-182A8CAB8DEE}" dt="2023-01-30T21:38:36.034" v="10076"/>
          <ac:spMkLst>
            <pc:docMk/>
            <pc:sldMk cId="2700678253" sldId="326"/>
            <ac:spMk id="73" creationId="{53DEE1B3-7839-7B21-1D0A-4DEA5D50283C}"/>
          </ac:spMkLst>
        </pc:spChg>
        <pc:spChg chg="add del mod">
          <ac:chgData name="久瑠美 土井" userId="9e67ba71-c777-4f6e-8a28-c17952988ac7" providerId="ADAL" clId="{E75AE599-81E3-41DD-86FB-182A8CAB8DEE}" dt="2023-02-01T01:22:34.117" v="15631" actId="478"/>
          <ac:spMkLst>
            <pc:docMk/>
            <pc:sldMk cId="2700678253" sldId="326"/>
            <ac:spMk id="74" creationId="{A6A8A240-547B-4742-FAAF-78019120504E}"/>
          </ac:spMkLst>
        </pc:spChg>
        <pc:spChg chg="add mod">
          <ac:chgData name="久瑠美 土井" userId="9e67ba71-c777-4f6e-8a28-c17952988ac7" providerId="ADAL" clId="{E75AE599-81E3-41DD-86FB-182A8CAB8DEE}" dt="2023-02-01T01:24:34.285" v="15760" actId="14100"/>
          <ac:spMkLst>
            <pc:docMk/>
            <pc:sldMk cId="2700678253" sldId="326"/>
            <ac:spMk id="75" creationId="{06737D8D-35F6-D09F-6FA9-30F3F532B60F}"/>
          </ac:spMkLst>
        </pc:spChg>
        <pc:spChg chg="add mod">
          <ac:chgData name="久瑠美 土井" userId="9e67ba71-c777-4f6e-8a28-c17952988ac7" providerId="ADAL" clId="{E75AE599-81E3-41DD-86FB-182A8CAB8DEE}" dt="2023-02-01T01:24:43.471" v="15763" actId="1076"/>
          <ac:spMkLst>
            <pc:docMk/>
            <pc:sldMk cId="2700678253" sldId="326"/>
            <ac:spMk id="76" creationId="{BE449162-524E-18B1-6D17-FEC42FA1BBA0}"/>
          </ac:spMkLst>
        </pc:spChg>
        <pc:spChg chg="add mod">
          <ac:chgData name="久瑠美 土井" userId="9e67ba71-c777-4f6e-8a28-c17952988ac7" providerId="ADAL" clId="{E75AE599-81E3-41DD-86FB-182A8CAB8DEE}" dt="2023-02-01T01:24:41.505" v="15762" actId="14100"/>
          <ac:spMkLst>
            <pc:docMk/>
            <pc:sldMk cId="2700678253" sldId="326"/>
            <ac:spMk id="77" creationId="{C998776A-5D97-3967-1AD3-9780DD01C45F}"/>
          </ac:spMkLst>
        </pc:spChg>
        <pc:spChg chg="add del mod">
          <ac:chgData name="久瑠美 土井" userId="9e67ba71-c777-4f6e-8a28-c17952988ac7" providerId="ADAL" clId="{E75AE599-81E3-41DD-86FB-182A8CAB8DEE}" dt="2023-01-31T00:06:03.348" v="13625" actId="478"/>
          <ac:spMkLst>
            <pc:docMk/>
            <pc:sldMk cId="2700678253" sldId="326"/>
            <ac:spMk id="78" creationId="{38C02220-3B4F-8A18-6880-912DAD53302A}"/>
          </ac:spMkLst>
        </pc:spChg>
        <pc:grpChg chg="del">
          <ac:chgData name="久瑠美 土井" userId="9e67ba71-c777-4f6e-8a28-c17952988ac7" providerId="ADAL" clId="{E75AE599-81E3-41DD-86FB-182A8CAB8DEE}" dt="2023-01-30T06:36:05.143" v="2188" actId="478"/>
          <ac:grpSpMkLst>
            <pc:docMk/>
            <pc:sldMk cId="2700678253" sldId="326"/>
            <ac:grpSpMk id="4" creationId="{BB8836FA-1A45-FC4E-8C0E-D6508DC08428}"/>
          </ac:grpSpMkLst>
        </pc:grpChg>
        <pc:grpChg chg="add del mod">
          <ac:chgData name="久瑠美 土井" userId="9e67ba71-c777-4f6e-8a28-c17952988ac7" providerId="ADAL" clId="{E75AE599-81E3-41DD-86FB-182A8CAB8DEE}" dt="2023-01-31T07:36:20.561" v="14571" actId="478"/>
          <ac:grpSpMkLst>
            <pc:docMk/>
            <pc:sldMk cId="2700678253" sldId="326"/>
            <ac:grpSpMk id="5" creationId="{C9AEDCCA-B975-4300-3625-CD09AFD35B41}"/>
          </ac:grpSpMkLst>
        </pc:grpChg>
        <pc:grpChg chg="del">
          <ac:chgData name="久瑠美 土井" userId="9e67ba71-c777-4f6e-8a28-c17952988ac7" providerId="ADAL" clId="{E75AE599-81E3-41DD-86FB-182A8CAB8DEE}" dt="2023-01-30T06:36:09.420" v="2189" actId="478"/>
          <ac:grpSpMkLst>
            <pc:docMk/>
            <pc:sldMk cId="2700678253" sldId="326"/>
            <ac:grpSpMk id="7" creationId="{2CB98E12-EACE-13C9-C896-1BE7343F70FA}"/>
          </ac:grpSpMkLst>
        </pc:grpChg>
        <pc:grpChg chg="del">
          <ac:chgData name="久瑠美 土井" userId="9e67ba71-c777-4f6e-8a28-c17952988ac7" providerId="ADAL" clId="{E75AE599-81E3-41DD-86FB-182A8CAB8DEE}" dt="2023-01-30T06:36:10.515" v="2190" actId="478"/>
          <ac:grpSpMkLst>
            <pc:docMk/>
            <pc:sldMk cId="2700678253" sldId="326"/>
            <ac:grpSpMk id="8" creationId="{68E90A0B-F7D1-BCF6-07B5-66A43147C663}"/>
          </ac:grpSpMkLst>
        </pc:grpChg>
        <pc:grpChg chg="add mod">
          <ac:chgData name="久瑠美 土井" userId="9e67ba71-c777-4f6e-8a28-c17952988ac7" providerId="ADAL" clId="{E75AE599-81E3-41DD-86FB-182A8CAB8DEE}" dt="2023-02-01T01:18:18.937" v="15477" actId="1038"/>
          <ac:grpSpMkLst>
            <pc:docMk/>
            <pc:sldMk cId="2700678253" sldId="326"/>
            <ac:grpSpMk id="15" creationId="{3B2E1E12-FB4C-F640-5460-7DDCA0D21384}"/>
          </ac:grpSpMkLst>
        </pc:grpChg>
        <pc:grpChg chg="add mod">
          <ac:chgData name="久瑠美 土井" userId="9e67ba71-c777-4f6e-8a28-c17952988ac7" providerId="ADAL" clId="{E75AE599-81E3-41DD-86FB-182A8CAB8DEE}" dt="2023-02-01T01:18:11.713" v="15475" actId="1036"/>
          <ac:grpSpMkLst>
            <pc:docMk/>
            <pc:sldMk cId="2700678253" sldId="326"/>
            <ac:grpSpMk id="23" creationId="{4BB71493-C111-0370-9928-65A5F36DB288}"/>
          </ac:grpSpMkLst>
        </pc:grpChg>
        <pc:picChg chg="mod">
          <ac:chgData name="久瑠美 土井" userId="9e67ba71-c777-4f6e-8a28-c17952988ac7" providerId="ADAL" clId="{E75AE599-81E3-41DD-86FB-182A8CAB8DEE}" dt="2023-01-30T21:20:52.091" v="9604"/>
          <ac:picMkLst>
            <pc:docMk/>
            <pc:sldMk cId="2700678253" sldId="326"/>
            <ac:picMk id="7" creationId="{9B970AA1-A2CE-E60C-F964-8334C32DFD0D}"/>
          </ac:picMkLst>
        </pc:picChg>
        <pc:picChg chg="mod">
          <ac:chgData name="久瑠美 土井" userId="9e67ba71-c777-4f6e-8a28-c17952988ac7" providerId="ADAL" clId="{E75AE599-81E3-41DD-86FB-182A8CAB8DEE}" dt="2023-01-30T21:20:52.091" v="9604"/>
          <ac:picMkLst>
            <pc:docMk/>
            <pc:sldMk cId="2700678253" sldId="326"/>
            <ac:picMk id="8" creationId="{3B1C511D-8DE2-F286-A445-4EAFF42EBF55}"/>
          </ac:picMkLst>
        </pc:picChg>
        <pc:picChg chg="add del mod">
          <ac:chgData name="久瑠美 土井" userId="9e67ba71-c777-4f6e-8a28-c17952988ac7" providerId="ADAL" clId="{E75AE599-81E3-41DD-86FB-182A8CAB8DEE}" dt="2023-01-30T21:20:31.460" v="9601" actId="478"/>
          <ac:picMkLst>
            <pc:docMk/>
            <pc:sldMk cId="2700678253" sldId="326"/>
            <ac:picMk id="9" creationId="{B515735F-E12D-2857-B6A4-F854844BB2E7}"/>
          </ac:picMkLst>
        </pc:picChg>
        <pc:picChg chg="mod">
          <ac:chgData name="久瑠美 土井" userId="9e67ba71-c777-4f6e-8a28-c17952988ac7" providerId="ADAL" clId="{E75AE599-81E3-41DD-86FB-182A8CAB8DEE}" dt="2023-01-30T21:20:52.091" v="9604"/>
          <ac:picMkLst>
            <pc:docMk/>
            <pc:sldMk cId="2700678253" sldId="326"/>
            <ac:picMk id="10" creationId="{47A85320-6181-4209-2FF7-8C95E830ECB1}"/>
          </ac:picMkLst>
        </pc:picChg>
        <pc:picChg chg="mod">
          <ac:chgData name="久瑠美 土井" userId="9e67ba71-c777-4f6e-8a28-c17952988ac7" providerId="ADAL" clId="{E75AE599-81E3-41DD-86FB-182A8CAB8DEE}" dt="2023-01-30T21:20:52.091" v="9604"/>
          <ac:picMkLst>
            <pc:docMk/>
            <pc:sldMk cId="2700678253" sldId="326"/>
            <ac:picMk id="11" creationId="{F844AC20-A79C-6F95-9713-15249C50DE30}"/>
          </ac:picMkLst>
        </pc:picChg>
        <pc:picChg chg="mod">
          <ac:chgData name="久瑠美 土井" userId="9e67ba71-c777-4f6e-8a28-c17952988ac7" providerId="ADAL" clId="{E75AE599-81E3-41DD-86FB-182A8CAB8DEE}" dt="2023-02-01T01:20:02.262" v="15556" actId="1038"/>
          <ac:picMkLst>
            <pc:docMk/>
            <pc:sldMk cId="2700678253" sldId="326"/>
            <ac:picMk id="16" creationId="{E182CF2B-49A3-833B-E007-46519BED0CD9}"/>
          </ac:picMkLst>
        </pc:picChg>
        <pc:picChg chg="mod modCrop">
          <ac:chgData name="久瑠美 土井" userId="9e67ba71-c777-4f6e-8a28-c17952988ac7" providerId="ADAL" clId="{E75AE599-81E3-41DD-86FB-182A8CAB8DEE}" dt="2023-02-01T01:19:48.523" v="15540" actId="1038"/>
          <ac:picMkLst>
            <pc:docMk/>
            <pc:sldMk cId="2700678253" sldId="326"/>
            <ac:picMk id="17" creationId="{5BBEE74D-4DA1-6369-9FD9-E6830A18A850}"/>
          </ac:picMkLst>
        </pc:picChg>
        <pc:picChg chg="mod modCrop">
          <ac:chgData name="久瑠美 土井" userId="9e67ba71-c777-4f6e-8a28-c17952988ac7" providerId="ADAL" clId="{E75AE599-81E3-41DD-86FB-182A8CAB8DEE}" dt="2023-02-01T01:19:48.523" v="15540" actId="1038"/>
          <ac:picMkLst>
            <pc:docMk/>
            <pc:sldMk cId="2700678253" sldId="326"/>
            <ac:picMk id="18" creationId="{3F57D9AC-EB25-7A72-67F5-4C27F78BCFD0}"/>
          </ac:picMkLst>
        </pc:picChg>
        <pc:picChg chg="mod">
          <ac:chgData name="久瑠美 土井" userId="9e67ba71-c777-4f6e-8a28-c17952988ac7" providerId="ADAL" clId="{E75AE599-81E3-41DD-86FB-182A8CAB8DEE}" dt="2023-01-30T21:34:51.966" v="9890" actId="1076"/>
          <ac:picMkLst>
            <pc:docMk/>
            <pc:sldMk cId="2700678253" sldId="326"/>
            <ac:picMk id="19" creationId="{62F136C4-4BFC-86F2-82F6-A05C3821E83A}"/>
          </ac:picMkLst>
        </pc:picChg>
        <pc:picChg chg="mod modCrop">
          <ac:chgData name="久瑠美 土井" userId="9e67ba71-c777-4f6e-8a28-c17952988ac7" providerId="ADAL" clId="{E75AE599-81E3-41DD-86FB-182A8CAB8DEE}" dt="2023-02-01T01:19:42.423" v="15532" actId="1038"/>
          <ac:picMkLst>
            <pc:docMk/>
            <pc:sldMk cId="2700678253" sldId="326"/>
            <ac:picMk id="24" creationId="{69833E01-2D52-0FFB-370B-0CF0799F6312}"/>
          </ac:picMkLst>
        </pc:picChg>
        <pc:picChg chg="mod modCrop">
          <ac:chgData name="久瑠美 土井" userId="9e67ba71-c777-4f6e-8a28-c17952988ac7" providerId="ADAL" clId="{E75AE599-81E3-41DD-86FB-182A8CAB8DEE}" dt="2023-02-01T01:19:42.423" v="15532" actId="1038"/>
          <ac:picMkLst>
            <pc:docMk/>
            <pc:sldMk cId="2700678253" sldId="326"/>
            <ac:picMk id="25" creationId="{E5AC4F68-C2BE-2D15-A37A-706FA162252C}"/>
          </ac:picMkLst>
        </pc:picChg>
        <pc:picChg chg="mod modCrop">
          <ac:chgData name="久瑠美 土井" userId="9e67ba71-c777-4f6e-8a28-c17952988ac7" providerId="ADAL" clId="{E75AE599-81E3-41DD-86FB-182A8CAB8DEE}" dt="2023-01-30T21:31:17.284" v="9809" actId="1038"/>
          <ac:picMkLst>
            <pc:docMk/>
            <pc:sldMk cId="2700678253" sldId="326"/>
            <ac:picMk id="26" creationId="{93E8A569-5BE4-B60B-2199-6E53CEB1A5DE}"/>
          </ac:picMkLst>
        </pc:picChg>
        <pc:cxnChg chg="mod">
          <ac:chgData name="久瑠美 土井" userId="9e67ba71-c777-4f6e-8a28-c17952988ac7" providerId="ADAL" clId="{E75AE599-81E3-41DD-86FB-182A8CAB8DEE}" dt="2023-01-31T07:36:20.561" v="14571" actId="478"/>
          <ac:cxnSpMkLst>
            <pc:docMk/>
            <pc:sldMk cId="2700678253" sldId="326"/>
            <ac:cxnSpMk id="12" creationId="{92F22EB9-B872-2B63-50F1-389FF6FF9427}"/>
          </ac:cxnSpMkLst>
        </pc:cxnChg>
        <pc:cxnChg chg="mod">
          <ac:chgData name="久瑠美 土井" userId="9e67ba71-c777-4f6e-8a28-c17952988ac7" providerId="ADAL" clId="{E75AE599-81E3-41DD-86FB-182A8CAB8DEE}" dt="2023-01-30T21:20:52.091" v="9604"/>
          <ac:cxnSpMkLst>
            <pc:docMk/>
            <pc:sldMk cId="2700678253" sldId="326"/>
            <ac:cxnSpMk id="13" creationId="{D41F592E-C9DC-CECC-F460-B7F993D340DC}"/>
          </ac:cxnSpMkLst>
        </pc:cxnChg>
        <pc:cxnChg chg="mod">
          <ac:chgData name="久瑠美 土井" userId="9e67ba71-c777-4f6e-8a28-c17952988ac7" providerId="ADAL" clId="{E75AE599-81E3-41DD-86FB-182A8CAB8DEE}" dt="2023-01-30T21:20:52.091" v="9604"/>
          <ac:cxnSpMkLst>
            <pc:docMk/>
            <pc:sldMk cId="2700678253" sldId="326"/>
            <ac:cxnSpMk id="14" creationId="{710E3171-234D-7D4B-7090-45621A6176DB}"/>
          </ac:cxnSpMkLst>
        </pc:cxnChg>
        <pc:cxnChg chg="add mod">
          <ac:chgData name="久瑠美 土井" userId="9e67ba71-c777-4f6e-8a28-c17952988ac7" providerId="ADAL" clId="{E75AE599-81E3-41DD-86FB-182A8CAB8DEE}" dt="2023-01-30T21:36:37.994" v="9932" actId="1037"/>
          <ac:cxnSpMkLst>
            <pc:docMk/>
            <pc:sldMk cId="2700678253" sldId="326"/>
            <ac:cxnSpMk id="31" creationId="{74851717-6788-72CE-632D-1B24FCD9FE17}"/>
          </ac:cxnSpMkLst>
        </pc:cxnChg>
        <pc:cxnChg chg="add mod">
          <ac:chgData name="久瑠美 土井" userId="9e67ba71-c777-4f6e-8a28-c17952988ac7" providerId="ADAL" clId="{E75AE599-81E3-41DD-86FB-182A8CAB8DEE}" dt="2023-01-30T21:36:37.994" v="9932" actId="1037"/>
          <ac:cxnSpMkLst>
            <pc:docMk/>
            <pc:sldMk cId="2700678253" sldId="326"/>
            <ac:cxnSpMk id="32" creationId="{F0AB70B0-0A73-C850-A61B-C84858685DA2}"/>
          </ac:cxnSpMkLst>
        </pc:cxnChg>
        <pc:cxnChg chg="add mod">
          <ac:chgData name="久瑠美 土井" userId="9e67ba71-c777-4f6e-8a28-c17952988ac7" providerId="ADAL" clId="{E75AE599-81E3-41DD-86FB-182A8CAB8DEE}" dt="2023-01-30T21:36:37.994" v="9932" actId="1037"/>
          <ac:cxnSpMkLst>
            <pc:docMk/>
            <pc:sldMk cId="2700678253" sldId="326"/>
            <ac:cxnSpMk id="33" creationId="{BC518BA5-B610-D039-975A-24EA28B49172}"/>
          </ac:cxnSpMkLst>
        </pc:cxnChg>
        <pc:cxnChg chg="add mod">
          <ac:chgData name="久瑠美 土井" userId="9e67ba71-c777-4f6e-8a28-c17952988ac7" providerId="ADAL" clId="{E75AE599-81E3-41DD-86FB-182A8CAB8DEE}" dt="2023-01-31T07:33:31.959" v="14569" actId="1076"/>
          <ac:cxnSpMkLst>
            <pc:docMk/>
            <pc:sldMk cId="2700678253" sldId="326"/>
            <ac:cxnSpMk id="34" creationId="{2656948F-1703-34F8-FCB9-ED4EAB9533A3}"/>
          </ac:cxnSpMkLst>
        </pc:cxnChg>
        <pc:cxnChg chg="add mod">
          <ac:chgData name="久瑠美 土井" userId="9e67ba71-c777-4f6e-8a28-c17952988ac7" providerId="ADAL" clId="{E75AE599-81E3-41DD-86FB-182A8CAB8DEE}" dt="2023-02-01T01:21:21.562" v="15615" actId="208"/>
          <ac:cxnSpMkLst>
            <pc:docMk/>
            <pc:sldMk cId="2700678253" sldId="326"/>
            <ac:cxnSpMk id="38" creationId="{E8239171-F336-A85E-39AC-B59D3A79B2B8}"/>
          </ac:cxnSpMkLst>
        </pc:cxnChg>
        <pc:cxnChg chg="add mod">
          <ac:chgData name="久瑠美 土井" userId="9e67ba71-c777-4f6e-8a28-c17952988ac7" providerId="ADAL" clId="{E75AE599-81E3-41DD-86FB-182A8CAB8DEE}" dt="2023-02-01T01:21:51.044" v="15622" actId="14100"/>
          <ac:cxnSpMkLst>
            <pc:docMk/>
            <pc:sldMk cId="2700678253" sldId="326"/>
            <ac:cxnSpMk id="39" creationId="{F61DC861-94E4-8B96-3051-3C4FAAF24769}"/>
          </ac:cxnSpMkLst>
        </pc:cxnChg>
        <pc:cxnChg chg="add mod">
          <ac:chgData name="久瑠美 土井" userId="9e67ba71-c777-4f6e-8a28-c17952988ac7" providerId="ADAL" clId="{E75AE599-81E3-41DD-86FB-182A8CAB8DEE}" dt="2023-02-01T01:21:40.553" v="15620" actId="14100"/>
          <ac:cxnSpMkLst>
            <pc:docMk/>
            <pc:sldMk cId="2700678253" sldId="326"/>
            <ac:cxnSpMk id="44" creationId="{C5E7E658-7DA0-8314-3A85-7983B9CB25AE}"/>
          </ac:cxnSpMkLst>
        </pc:cxnChg>
        <pc:cxnChg chg="add mod">
          <ac:chgData name="久瑠美 土井" userId="9e67ba71-c777-4f6e-8a28-c17952988ac7" providerId="ADAL" clId="{E75AE599-81E3-41DD-86FB-182A8CAB8DEE}" dt="2023-02-01T01:19:38.911" v="15527" actId="1038"/>
          <ac:cxnSpMkLst>
            <pc:docMk/>
            <pc:sldMk cId="2700678253" sldId="326"/>
            <ac:cxnSpMk id="51" creationId="{ECFC4B1C-99DF-87DB-E0D5-1CBB36B29DFC}"/>
          </ac:cxnSpMkLst>
        </pc:cxnChg>
        <pc:cxnChg chg="del">
          <ac:chgData name="久瑠美 土井" userId="9e67ba71-c777-4f6e-8a28-c17952988ac7" providerId="ADAL" clId="{E75AE599-81E3-41DD-86FB-182A8CAB8DEE}" dt="2023-01-30T06:36:15.854" v="2195" actId="478"/>
          <ac:cxnSpMkLst>
            <pc:docMk/>
            <pc:sldMk cId="2700678253" sldId="326"/>
            <ac:cxnSpMk id="53" creationId="{6CFD958A-41FE-863D-1D74-561FF4B013FB}"/>
          </ac:cxnSpMkLst>
        </pc:cxnChg>
        <pc:cxnChg chg="del">
          <ac:chgData name="久瑠美 土井" userId="9e67ba71-c777-4f6e-8a28-c17952988ac7" providerId="ADAL" clId="{E75AE599-81E3-41DD-86FB-182A8CAB8DEE}" dt="2023-01-30T06:36:17.089" v="2197" actId="478"/>
          <ac:cxnSpMkLst>
            <pc:docMk/>
            <pc:sldMk cId="2700678253" sldId="326"/>
            <ac:cxnSpMk id="54" creationId="{18513959-CE53-B4CF-556E-C51680F1B92D}"/>
          </ac:cxnSpMkLst>
        </pc:cxnChg>
        <pc:cxnChg chg="add del mod">
          <ac:chgData name="久瑠美 土井" userId="9e67ba71-c777-4f6e-8a28-c17952988ac7" providerId="ADAL" clId="{E75AE599-81E3-41DD-86FB-182A8CAB8DEE}" dt="2023-01-30T21:36:27.462" v="9921" actId="478"/>
          <ac:cxnSpMkLst>
            <pc:docMk/>
            <pc:sldMk cId="2700678253" sldId="326"/>
            <ac:cxnSpMk id="54" creationId="{68F569B6-7A04-20F6-C017-2537C653349C}"/>
          </ac:cxnSpMkLst>
        </pc:cxnChg>
        <pc:cxnChg chg="add mod">
          <ac:chgData name="久瑠美 土井" userId="9e67ba71-c777-4f6e-8a28-c17952988ac7" providerId="ADAL" clId="{E75AE599-81E3-41DD-86FB-182A8CAB8DEE}" dt="2023-02-01T05:25:24.881" v="18071" actId="693"/>
          <ac:cxnSpMkLst>
            <pc:docMk/>
            <pc:sldMk cId="2700678253" sldId="326"/>
            <ac:cxnSpMk id="55" creationId="{3030ECB9-3E70-8EF6-37D8-E9A643BEB87A}"/>
          </ac:cxnSpMkLst>
        </pc:cxnChg>
        <pc:cxnChg chg="del">
          <ac:chgData name="久瑠美 土井" userId="9e67ba71-c777-4f6e-8a28-c17952988ac7" providerId="ADAL" clId="{E75AE599-81E3-41DD-86FB-182A8CAB8DEE}" dt="2023-01-30T06:36:16.478" v="2196" actId="478"/>
          <ac:cxnSpMkLst>
            <pc:docMk/>
            <pc:sldMk cId="2700678253" sldId="326"/>
            <ac:cxnSpMk id="55" creationId="{8EFD3F51-8650-1A2E-0976-6AF10AA63300}"/>
          </ac:cxnSpMkLst>
        </pc:cxnChg>
        <pc:cxnChg chg="add mod">
          <ac:chgData name="久瑠美 土井" userId="9e67ba71-c777-4f6e-8a28-c17952988ac7" providerId="ADAL" clId="{E75AE599-81E3-41DD-86FB-182A8CAB8DEE}" dt="2023-02-01T01:20:13.935" v="15566" actId="1038"/>
          <ac:cxnSpMkLst>
            <pc:docMk/>
            <pc:sldMk cId="2700678253" sldId="326"/>
            <ac:cxnSpMk id="56" creationId="{C24724EA-6244-C910-1B88-37ABDEF94C41}"/>
          </ac:cxnSpMkLst>
        </pc:cxnChg>
        <pc:cxnChg chg="add mod">
          <ac:chgData name="久瑠美 土井" userId="9e67ba71-c777-4f6e-8a28-c17952988ac7" providerId="ADAL" clId="{E75AE599-81E3-41DD-86FB-182A8CAB8DEE}" dt="2023-02-01T01:20:10.097" v="15565" actId="14100"/>
          <ac:cxnSpMkLst>
            <pc:docMk/>
            <pc:sldMk cId="2700678253" sldId="326"/>
            <ac:cxnSpMk id="57" creationId="{08257D07-5A79-64E7-B190-CF7DA9FAC0F8}"/>
          </ac:cxnSpMkLst>
        </pc:cxnChg>
        <pc:cxnChg chg="add mod">
          <ac:chgData name="久瑠美 土井" userId="9e67ba71-c777-4f6e-8a28-c17952988ac7" providerId="ADAL" clId="{E75AE599-81E3-41DD-86FB-182A8CAB8DEE}" dt="2023-02-01T01:18:11.713" v="15475" actId="1036"/>
          <ac:cxnSpMkLst>
            <pc:docMk/>
            <pc:sldMk cId="2700678253" sldId="326"/>
            <ac:cxnSpMk id="58" creationId="{FBDA4688-4742-223A-A35E-1F877932679A}"/>
          </ac:cxnSpMkLst>
        </pc:cxnChg>
        <pc:cxnChg chg="add mod">
          <ac:chgData name="久瑠美 土井" userId="9e67ba71-c777-4f6e-8a28-c17952988ac7" providerId="ADAL" clId="{E75AE599-81E3-41DD-86FB-182A8CAB8DEE}" dt="2023-02-01T01:18:11.713" v="15475" actId="1036"/>
          <ac:cxnSpMkLst>
            <pc:docMk/>
            <pc:sldMk cId="2700678253" sldId="326"/>
            <ac:cxnSpMk id="61" creationId="{2BBDDF5E-67E3-19F9-8465-175BB7FFEBE7}"/>
          </ac:cxnSpMkLst>
        </pc:cxnChg>
        <pc:cxnChg chg="add mod">
          <ac:chgData name="久瑠美 土井" userId="9e67ba71-c777-4f6e-8a28-c17952988ac7" providerId="ADAL" clId="{E75AE599-81E3-41DD-86FB-182A8CAB8DEE}" dt="2023-02-01T01:18:11.713" v="15475" actId="1036"/>
          <ac:cxnSpMkLst>
            <pc:docMk/>
            <pc:sldMk cId="2700678253" sldId="326"/>
            <ac:cxnSpMk id="64" creationId="{92C86ECF-2027-6F00-338E-98804CCA5708}"/>
          </ac:cxnSpMkLst>
        </pc:cxnChg>
        <pc:cxnChg chg="add mod">
          <ac:chgData name="久瑠美 土井" userId="9e67ba71-c777-4f6e-8a28-c17952988ac7" providerId="ADAL" clId="{E75AE599-81E3-41DD-86FB-182A8CAB8DEE}" dt="2023-02-01T01:18:11.713" v="15475" actId="1036"/>
          <ac:cxnSpMkLst>
            <pc:docMk/>
            <pc:sldMk cId="2700678253" sldId="326"/>
            <ac:cxnSpMk id="65" creationId="{963CDD77-1017-3720-A28D-77C782D93C0D}"/>
          </ac:cxnSpMkLst>
        </pc:cxnChg>
      </pc:sldChg>
      <pc:sldChg chg="addSp delSp modSp add mod ord">
        <pc:chgData name="久瑠美 土井" userId="9e67ba71-c777-4f6e-8a28-c17952988ac7" providerId="ADAL" clId="{E75AE599-81E3-41DD-86FB-182A8CAB8DEE}" dt="2023-02-01T01:30:30.823" v="16194" actId="1076"/>
        <pc:sldMkLst>
          <pc:docMk/>
          <pc:sldMk cId="1310856762" sldId="327"/>
        </pc:sldMkLst>
        <pc:spChg chg="mod">
          <ac:chgData name="久瑠美 土井" userId="9e67ba71-c777-4f6e-8a28-c17952988ac7" providerId="ADAL" clId="{E75AE599-81E3-41DD-86FB-182A8CAB8DEE}" dt="2023-02-01T01:27:35.337" v="16073" actId="20577"/>
          <ac:spMkLst>
            <pc:docMk/>
            <pc:sldMk cId="1310856762" sldId="327"/>
            <ac:spMk id="2" creationId="{907B0608-B598-B082-66A8-A92F1100B7C2}"/>
          </ac:spMkLst>
        </pc:spChg>
        <pc:spChg chg="add mod">
          <ac:chgData name="久瑠美 土井" userId="9e67ba71-c777-4f6e-8a28-c17952988ac7" providerId="ADAL" clId="{E75AE599-81E3-41DD-86FB-182A8CAB8DEE}" dt="2023-02-01T01:30:30.823" v="16194" actId="1076"/>
          <ac:spMkLst>
            <pc:docMk/>
            <pc:sldMk cId="1310856762" sldId="327"/>
            <ac:spMk id="3" creationId="{89FB1B59-1018-2A9C-A2F2-9476A1E8163A}"/>
          </ac:spMkLst>
        </pc:spChg>
        <pc:spChg chg="mod">
          <ac:chgData name="久瑠美 土井" userId="9e67ba71-c777-4f6e-8a28-c17952988ac7" providerId="ADAL" clId="{E75AE599-81E3-41DD-86FB-182A8CAB8DEE}" dt="2023-02-01T01:28:04.432" v="16133" actId="1076"/>
          <ac:spMkLst>
            <pc:docMk/>
            <pc:sldMk cId="1310856762" sldId="327"/>
            <ac:spMk id="7" creationId="{50BF943E-4806-28E6-6F68-25EBB4A9093C}"/>
          </ac:spMkLst>
        </pc:spChg>
        <pc:spChg chg="add mod">
          <ac:chgData name="久瑠美 土井" userId="9e67ba71-c777-4f6e-8a28-c17952988ac7" providerId="ADAL" clId="{E75AE599-81E3-41DD-86FB-182A8CAB8DEE}" dt="2023-01-31T07:56:16.802" v="14916" actId="1076"/>
          <ac:spMkLst>
            <pc:docMk/>
            <pc:sldMk cId="1310856762" sldId="327"/>
            <ac:spMk id="20" creationId="{9B89C230-476E-8F04-B965-335A9F58A791}"/>
          </ac:spMkLst>
        </pc:spChg>
        <pc:spChg chg="del">
          <ac:chgData name="久瑠美 土井" userId="9e67ba71-c777-4f6e-8a28-c17952988ac7" providerId="ADAL" clId="{E75AE599-81E3-41DD-86FB-182A8CAB8DEE}" dt="2023-01-30T07:49:06.600" v="3218" actId="478"/>
          <ac:spMkLst>
            <pc:docMk/>
            <pc:sldMk cId="1310856762" sldId="327"/>
            <ac:spMk id="20" creationId="{A82F7D80-F369-8C99-911E-DFF8C15660E5}"/>
          </ac:spMkLst>
        </pc:spChg>
        <pc:spChg chg="del mod">
          <ac:chgData name="久瑠美 土井" userId="9e67ba71-c777-4f6e-8a28-c17952988ac7" providerId="ADAL" clId="{E75AE599-81E3-41DD-86FB-182A8CAB8DEE}" dt="2023-01-30T07:49:11.702" v="3220" actId="478"/>
          <ac:spMkLst>
            <pc:docMk/>
            <pc:sldMk cId="1310856762" sldId="327"/>
            <ac:spMk id="29" creationId="{C5F9E85A-335B-0E8A-B841-AA1FB716EA58}"/>
          </ac:spMkLst>
        </pc:spChg>
        <pc:spChg chg="mod ord">
          <ac:chgData name="久瑠美 土井" userId="9e67ba71-c777-4f6e-8a28-c17952988ac7" providerId="ADAL" clId="{E75AE599-81E3-41DD-86FB-182A8CAB8DEE}" dt="2023-01-30T08:15:43.602" v="3427" actId="1076"/>
          <ac:spMkLst>
            <pc:docMk/>
            <pc:sldMk cId="1310856762" sldId="327"/>
            <ac:spMk id="32" creationId="{D3979B6C-9818-6BB8-C942-7C51CFE80478}"/>
          </ac:spMkLst>
        </pc:spChg>
        <pc:spChg chg="del">
          <ac:chgData name="久瑠美 土井" userId="9e67ba71-c777-4f6e-8a28-c17952988ac7" providerId="ADAL" clId="{E75AE599-81E3-41DD-86FB-182A8CAB8DEE}" dt="2023-01-30T07:48:54.473" v="3207" actId="478"/>
          <ac:spMkLst>
            <pc:docMk/>
            <pc:sldMk cId="1310856762" sldId="327"/>
            <ac:spMk id="34" creationId="{54703796-A54F-9B33-717E-EE7FF7385AAE}"/>
          </ac:spMkLst>
        </pc:spChg>
        <pc:spChg chg="add mod ord">
          <ac:chgData name="久瑠美 土井" userId="9e67ba71-c777-4f6e-8a28-c17952988ac7" providerId="ADAL" clId="{E75AE599-81E3-41DD-86FB-182A8CAB8DEE}" dt="2023-01-30T08:27:01.766" v="3634" actId="164"/>
          <ac:spMkLst>
            <pc:docMk/>
            <pc:sldMk cId="1310856762" sldId="327"/>
            <ac:spMk id="36" creationId="{36250D3B-A05F-5E64-A51C-293FF7626FAB}"/>
          </ac:spMkLst>
        </pc:spChg>
        <pc:spChg chg="add del mod">
          <ac:chgData name="久瑠美 土井" userId="9e67ba71-c777-4f6e-8a28-c17952988ac7" providerId="ADAL" clId="{E75AE599-81E3-41DD-86FB-182A8CAB8DEE}" dt="2023-01-30T08:18:00.021" v="3465" actId="478"/>
          <ac:spMkLst>
            <pc:docMk/>
            <pc:sldMk cId="1310856762" sldId="327"/>
            <ac:spMk id="38" creationId="{EB1738D5-1880-CC7D-80E4-57AEEF2AA09E}"/>
          </ac:spMkLst>
        </pc:spChg>
        <pc:spChg chg="add mod ord">
          <ac:chgData name="久瑠美 土井" userId="9e67ba71-c777-4f6e-8a28-c17952988ac7" providerId="ADAL" clId="{E75AE599-81E3-41DD-86FB-182A8CAB8DEE}" dt="2023-01-30T08:27:01.766" v="3634" actId="164"/>
          <ac:spMkLst>
            <pc:docMk/>
            <pc:sldMk cId="1310856762" sldId="327"/>
            <ac:spMk id="40" creationId="{350362D0-689E-F4B9-1FDD-0AAE7C788C83}"/>
          </ac:spMkLst>
        </pc:spChg>
        <pc:spChg chg="add del mod">
          <ac:chgData name="久瑠美 土井" userId="9e67ba71-c777-4f6e-8a28-c17952988ac7" providerId="ADAL" clId="{E75AE599-81E3-41DD-86FB-182A8CAB8DEE}" dt="2023-01-30T08:30:52.714" v="3750" actId="478"/>
          <ac:spMkLst>
            <pc:docMk/>
            <pc:sldMk cId="1310856762" sldId="327"/>
            <ac:spMk id="46" creationId="{0AA39031-65C5-C345-5A06-8B8E35E50A53}"/>
          </ac:spMkLst>
        </pc:spChg>
        <pc:spChg chg="del">
          <ac:chgData name="久瑠美 土井" userId="9e67ba71-c777-4f6e-8a28-c17952988ac7" providerId="ADAL" clId="{E75AE599-81E3-41DD-86FB-182A8CAB8DEE}" dt="2023-01-30T07:48:57.888" v="3210" actId="478"/>
          <ac:spMkLst>
            <pc:docMk/>
            <pc:sldMk cId="1310856762" sldId="327"/>
            <ac:spMk id="47" creationId="{4E4B9C86-15D5-7D1A-43A6-2119769E28CD}"/>
          </ac:spMkLst>
        </pc:spChg>
        <pc:spChg chg="add del mod">
          <ac:chgData name="久瑠美 土井" userId="9e67ba71-c777-4f6e-8a28-c17952988ac7" providerId="ADAL" clId="{E75AE599-81E3-41DD-86FB-182A8CAB8DEE}" dt="2023-01-30T08:26:52.828" v="3633" actId="478"/>
          <ac:spMkLst>
            <pc:docMk/>
            <pc:sldMk cId="1310856762" sldId="327"/>
            <ac:spMk id="48" creationId="{FD7BE1BA-0A44-BC8C-CF65-1EB45C48D616}"/>
          </ac:spMkLst>
        </pc:spChg>
        <pc:spChg chg="del mod">
          <ac:chgData name="久瑠美 土井" userId="9e67ba71-c777-4f6e-8a28-c17952988ac7" providerId="ADAL" clId="{E75AE599-81E3-41DD-86FB-182A8CAB8DEE}" dt="2023-01-30T08:15:55.874" v="3431" actId="478"/>
          <ac:spMkLst>
            <pc:docMk/>
            <pc:sldMk cId="1310856762" sldId="327"/>
            <ac:spMk id="49" creationId="{709C5394-0CF8-176E-63F6-2B339866B249}"/>
          </ac:spMkLst>
        </pc:spChg>
        <pc:spChg chg="del mod">
          <ac:chgData name="久瑠美 土井" userId="9e67ba71-c777-4f6e-8a28-c17952988ac7" providerId="ADAL" clId="{E75AE599-81E3-41DD-86FB-182A8CAB8DEE}" dt="2023-01-30T08:15:57.330" v="3432" actId="478"/>
          <ac:spMkLst>
            <pc:docMk/>
            <pc:sldMk cId="1310856762" sldId="327"/>
            <ac:spMk id="50" creationId="{BABF2ABB-4CBC-7129-8011-82B4458F479C}"/>
          </ac:spMkLst>
        </pc:spChg>
        <pc:spChg chg="add mod">
          <ac:chgData name="久瑠美 土井" userId="9e67ba71-c777-4f6e-8a28-c17952988ac7" providerId="ADAL" clId="{E75AE599-81E3-41DD-86FB-182A8CAB8DEE}" dt="2023-01-31T00:38:20.358" v="14406" actId="1076"/>
          <ac:spMkLst>
            <pc:docMk/>
            <pc:sldMk cId="1310856762" sldId="327"/>
            <ac:spMk id="51" creationId="{15F8C04C-C362-898D-C415-323D2C23C0F8}"/>
          </ac:spMkLst>
        </pc:spChg>
        <pc:spChg chg="mod ord">
          <ac:chgData name="久瑠美 土井" userId="9e67ba71-c777-4f6e-8a28-c17952988ac7" providerId="ADAL" clId="{E75AE599-81E3-41DD-86FB-182A8CAB8DEE}" dt="2023-01-30T08:15:16.588" v="3418" actId="164"/>
          <ac:spMkLst>
            <pc:docMk/>
            <pc:sldMk cId="1310856762" sldId="327"/>
            <ac:spMk id="56" creationId="{03E0D287-F453-06C0-E431-671AE09B0D20}"/>
          </ac:spMkLst>
        </pc:spChg>
        <pc:spChg chg="mod">
          <ac:chgData name="久瑠美 土井" userId="9e67ba71-c777-4f6e-8a28-c17952988ac7" providerId="ADAL" clId="{E75AE599-81E3-41DD-86FB-182A8CAB8DEE}" dt="2023-01-30T08:15:16.588" v="3418" actId="164"/>
          <ac:spMkLst>
            <pc:docMk/>
            <pc:sldMk cId="1310856762" sldId="327"/>
            <ac:spMk id="57" creationId="{29AA772E-3FF6-5BCE-56CF-4410DC029938}"/>
          </ac:spMkLst>
        </pc:spChg>
        <pc:spChg chg="add mod">
          <ac:chgData name="久瑠美 土井" userId="9e67ba71-c777-4f6e-8a28-c17952988ac7" providerId="ADAL" clId="{E75AE599-81E3-41DD-86FB-182A8CAB8DEE}" dt="2023-01-31T00:37:39.776" v="14388" actId="1076"/>
          <ac:spMkLst>
            <pc:docMk/>
            <pc:sldMk cId="1310856762" sldId="327"/>
            <ac:spMk id="61" creationId="{F1924B04-B207-B0A1-EEF9-187E85540073}"/>
          </ac:spMkLst>
        </pc:spChg>
        <pc:spChg chg="del">
          <ac:chgData name="久瑠美 土井" userId="9e67ba71-c777-4f6e-8a28-c17952988ac7" providerId="ADAL" clId="{E75AE599-81E3-41DD-86FB-182A8CAB8DEE}" dt="2023-01-30T07:48:58.703" v="3211" actId="478"/>
          <ac:spMkLst>
            <pc:docMk/>
            <pc:sldMk cId="1310856762" sldId="327"/>
            <ac:spMk id="72" creationId="{1DBF6CCC-91B3-A7C5-43FA-B0BDADE6F57A}"/>
          </ac:spMkLst>
        </pc:spChg>
        <pc:spChg chg="mod">
          <ac:chgData name="久瑠美 土井" userId="9e67ba71-c777-4f6e-8a28-c17952988ac7" providerId="ADAL" clId="{E75AE599-81E3-41DD-86FB-182A8CAB8DEE}" dt="2023-02-01T01:28:37.982" v="16150" actId="1076"/>
          <ac:spMkLst>
            <pc:docMk/>
            <pc:sldMk cId="1310856762" sldId="327"/>
            <ac:spMk id="91" creationId="{D91F50CE-2108-D6BA-AB6C-6D293D4C9847}"/>
          </ac:spMkLst>
        </pc:spChg>
        <pc:grpChg chg="add mod">
          <ac:chgData name="久瑠美 土井" userId="9e67ba71-c777-4f6e-8a28-c17952988ac7" providerId="ADAL" clId="{E75AE599-81E3-41DD-86FB-182A8CAB8DEE}" dt="2023-01-31T00:38:58.155" v="14409" actId="164"/>
          <ac:grpSpMkLst>
            <pc:docMk/>
            <pc:sldMk cId="1310856762" sldId="327"/>
            <ac:grpSpMk id="14" creationId="{26E680EA-9223-33B7-D361-10FF309DF375}"/>
          </ac:grpSpMkLst>
        </pc:grpChg>
        <pc:grpChg chg="add del mod">
          <ac:chgData name="久瑠美 土井" userId="9e67ba71-c777-4f6e-8a28-c17952988ac7" providerId="ADAL" clId="{E75AE599-81E3-41DD-86FB-182A8CAB8DEE}" dt="2023-01-31T00:36:52.896" v="14372" actId="478"/>
          <ac:grpSpMkLst>
            <pc:docMk/>
            <pc:sldMk cId="1310856762" sldId="327"/>
            <ac:grpSpMk id="23" creationId="{E098F6E3-3301-86F5-F393-A4D5EA80D3EE}"/>
          </ac:grpSpMkLst>
        </pc:grpChg>
        <pc:grpChg chg="add mod">
          <ac:chgData name="久瑠美 土井" userId="9e67ba71-c777-4f6e-8a28-c17952988ac7" providerId="ADAL" clId="{E75AE599-81E3-41DD-86FB-182A8CAB8DEE}" dt="2023-01-30T08:15:35.246" v="3424" actId="1076"/>
          <ac:grpSpMkLst>
            <pc:docMk/>
            <pc:sldMk cId="1310856762" sldId="327"/>
            <ac:grpSpMk id="35" creationId="{E13A319B-CF32-388E-97E3-2CAD750508C0}"/>
          </ac:grpSpMkLst>
        </pc:grpChg>
        <pc:grpChg chg="add mod">
          <ac:chgData name="久瑠美 土井" userId="9e67ba71-c777-4f6e-8a28-c17952988ac7" providerId="ADAL" clId="{E75AE599-81E3-41DD-86FB-182A8CAB8DEE}" dt="2023-01-31T00:38:58.155" v="14409" actId="164"/>
          <ac:grpSpMkLst>
            <pc:docMk/>
            <pc:sldMk cId="1310856762" sldId="327"/>
            <ac:grpSpMk id="53" creationId="{8336DBF1-A200-2808-81B2-1B188CAA1F3C}"/>
          </ac:grpSpMkLst>
        </pc:grpChg>
        <pc:picChg chg="add del mod modCrop">
          <ac:chgData name="久瑠美 土井" userId="9e67ba71-c777-4f6e-8a28-c17952988ac7" providerId="ADAL" clId="{E75AE599-81E3-41DD-86FB-182A8CAB8DEE}" dt="2023-01-30T07:57:41.780" v="3235" actId="478"/>
          <ac:picMkLst>
            <pc:docMk/>
            <pc:sldMk cId="1310856762" sldId="327"/>
            <ac:picMk id="6" creationId="{A66A5810-6F78-8AF4-70D4-3D4449098EEC}"/>
          </ac:picMkLst>
        </pc:picChg>
        <pc:picChg chg="add mod modCrop">
          <ac:chgData name="久瑠美 土井" userId="9e67ba71-c777-4f6e-8a28-c17952988ac7" providerId="ADAL" clId="{E75AE599-81E3-41DD-86FB-182A8CAB8DEE}" dt="2023-01-31T00:38:58.155" v="14409" actId="164"/>
          <ac:picMkLst>
            <pc:docMk/>
            <pc:sldMk cId="1310856762" sldId="327"/>
            <ac:picMk id="6" creationId="{B0C6F490-1AB9-26DD-6B20-9B66334D7D90}"/>
          </ac:picMkLst>
        </pc:picChg>
        <pc:picChg chg="mod modCrop">
          <ac:chgData name="久瑠美 土井" userId="9e67ba71-c777-4f6e-8a28-c17952988ac7" providerId="ADAL" clId="{E75AE599-81E3-41DD-86FB-182A8CAB8DEE}" dt="2023-01-30T08:15:16.588" v="3418" actId="164"/>
          <ac:picMkLst>
            <pc:docMk/>
            <pc:sldMk cId="1310856762" sldId="327"/>
            <ac:picMk id="8" creationId="{85673C9B-7C8A-5C27-B02D-BF08200B022F}"/>
          </ac:picMkLst>
        </pc:picChg>
        <pc:picChg chg="add del mod">
          <ac:chgData name="久瑠美 土井" userId="9e67ba71-c777-4f6e-8a28-c17952988ac7" providerId="ADAL" clId="{E75AE599-81E3-41DD-86FB-182A8CAB8DEE}" dt="2023-01-30T08:15:16.588" v="3418" actId="164"/>
          <ac:picMkLst>
            <pc:docMk/>
            <pc:sldMk cId="1310856762" sldId="327"/>
            <ac:picMk id="9" creationId="{E123CA0E-F860-981C-E514-70F322B2F925}"/>
          </ac:picMkLst>
        </pc:picChg>
        <pc:picChg chg="add del mod modCrop">
          <ac:chgData name="久瑠美 土井" userId="9e67ba71-c777-4f6e-8a28-c17952988ac7" providerId="ADAL" clId="{E75AE599-81E3-41DD-86FB-182A8CAB8DEE}" dt="2023-01-30T08:12:44.289" v="3370" actId="478"/>
          <ac:picMkLst>
            <pc:docMk/>
            <pc:sldMk cId="1310856762" sldId="327"/>
            <ac:picMk id="10" creationId="{38E80FF6-D905-BF92-33FA-0EFED026F666}"/>
          </ac:picMkLst>
        </pc:picChg>
        <pc:picChg chg="mod">
          <ac:chgData name="久瑠美 土井" userId="9e67ba71-c777-4f6e-8a28-c17952988ac7" providerId="ADAL" clId="{E75AE599-81E3-41DD-86FB-182A8CAB8DEE}" dt="2023-01-30T08:15:16.588" v="3418" actId="164"/>
          <ac:picMkLst>
            <pc:docMk/>
            <pc:sldMk cId="1310856762" sldId="327"/>
            <ac:picMk id="11" creationId="{0121B018-5625-97A9-23C0-DA81431EEE6F}"/>
          </ac:picMkLst>
        </pc:picChg>
        <pc:picChg chg="mod modCrop">
          <ac:chgData name="久瑠美 土井" userId="9e67ba71-c777-4f6e-8a28-c17952988ac7" providerId="ADAL" clId="{E75AE599-81E3-41DD-86FB-182A8CAB8DEE}" dt="2023-01-30T08:15:16.588" v="3418" actId="164"/>
          <ac:picMkLst>
            <pc:docMk/>
            <pc:sldMk cId="1310856762" sldId="327"/>
            <ac:picMk id="12" creationId="{DE43404C-0E8A-DE67-DB67-D90D3695B6A1}"/>
          </ac:picMkLst>
        </pc:picChg>
        <pc:picChg chg="del">
          <ac:chgData name="久瑠美 土井" userId="9e67ba71-c777-4f6e-8a28-c17952988ac7" providerId="ADAL" clId="{E75AE599-81E3-41DD-86FB-182A8CAB8DEE}" dt="2023-01-30T07:48:56.463" v="3209" actId="478"/>
          <ac:picMkLst>
            <pc:docMk/>
            <pc:sldMk cId="1310856762" sldId="327"/>
            <ac:picMk id="13" creationId="{BC00BE84-C26D-A011-ECE8-3F22F843A684}"/>
          </ac:picMkLst>
        </pc:picChg>
        <pc:picChg chg="del">
          <ac:chgData name="久瑠美 土井" userId="9e67ba71-c777-4f6e-8a28-c17952988ac7" providerId="ADAL" clId="{E75AE599-81E3-41DD-86FB-182A8CAB8DEE}" dt="2023-01-30T07:48:55.881" v="3208" actId="478"/>
          <ac:picMkLst>
            <pc:docMk/>
            <pc:sldMk cId="1310856762" sldId="327"/>
            <ac:picMk id="14" creationId="{045BBC8D-A0AE-10E1-A3FA-3B47E0B98D71}"/>
          </ac:picMkLst>
        </pc:picChg>
        <pc:picChg chg="add mod modCrop">
          <ac:chgData name="久瑠美 土井" userId="9e67ba71-c777-4f6e-8a28-c17952988ac7" providerId="ADAL" clId="{E75AE599-81E3-41DD-86FB-182A8CAB8DEE}" dt="2023-01-30T08:15:16.588" v="3418" actId="164"/>
          <ac:picMkLst>
            <pc:docMk/>
            <pc:sldMk cId="1310856762" sldId="327"/>
            <ac:picMk id="17" creationId="{D69BDD68-F2BC-B573-63F6-6FF3A56B8693}"/>
          </ac:picMkLst>
        </pc:picChg>
        <pc:picChg chg="add mod modCrop">
          <ac:chgData name="久瑠美 土井" userId="9e67ba71-c777-4f6e-8a28-c17952988ac7" providerId="ADAL" clId="{E75AE599-81E3-41DD-86FB-182A8CAB8DEE}" dt="2023-01-30T08:15:16.588" v="3418" actId="164"/>
          <ac:picMkLst>
            <pc:docMk/>
            <pc:sldMk cId="1310856762" sldId="327"/>
            <ac:picMk id="21" creationId="{28D909FC-8ED1-D9AA-2750-C2FEE73664F5}"/>
          </ac:picMkLst>
        </pc:picChg>
        <pc:picChg chg="del mod modCrop">
          <ac:chgData name="久瑠美 土井" userId="9e67ba71-c777-4f6e-8a28-c17952988ac7" providerId="ADAL" clId="{E75AE599-81E3-41DD-86FB-182A8CAB8DEE}" dt="2023-01-31T00:36:52.896" v="14372" actId="478"/>
          <ac:picMkLst>
            <pc:docMk/>
            <pc:sldMk cId="1310856762" sldId="327"/>
            <ac:picMk id="37" creationId="{26448B2C-4479-2E4F-763F-1C8ED3C37F9C}"/>
          </ac:picMkLst>
        </pc:picChg>
        <pc:picChg chg="mod">
          <ac:chgData name="久瑠美 土井" userId="9e67ba71-c777-4f6e-8a28-c17952988ac7" providerId="ADAL" clId="{E75AE599-81E3-41DD-86FB-182A8CAB8DEE}" dt="2023-01-30T08:15:48.654" v="3430" actId="1076"/>
          <ac:picMkLst>
            <pc:docMk/>
            <pc:sldMk cId="1310856762" sldId="327"/>
            <ac:picMk id="66" creationId="{15033BC0-0D10-A92F-B3C5-C86026089842}"/>
          </ac:picMkLst>
        </pc:picChg>
        <pc:cxnChg chg="add mod">
          <ac:chgData name="久瑠美 土井" userId="9e67ba71-c777-4f6e-8a28-c17952988ac7" providerId="ADAL" clId="{E75AE599-81E3-41DD-86FB-182A8CAB8DEE}" dt="2023-01-31T07:52:09.263" v="14717" actId="1582"/>
          <ac:cxnSpMkLst>
            <pc:docMk/>
            <pc:sldMk cId="1310856762" sldId="327"/>
            <ac:cxnSpMk id="10" creationId="{A79CC1C6-8412-7A5B-06FF-AEC2B36D9A4F}"/>
          </ac:cxnSpMkLst>
        </pc:cxnChg>
        <pc:cxnChg chg="add mod">
          <ac:chgData name="久瑠美 土井" userId="9e67ba71-c777-4f6e-8a28-c17952988ac7" providerId="ADAL" clId="{E75AE599-81E3-41DD-86FB-182A8CAB8DEE}" dt="2023-01-31T07:52:04.225" v="14716" actId="1582"/>
          <ac:cxnSpMkLst>
            <pc:docMk/>
            <pc:sldMk cId="1310856762" sldId="327"/>
            <ac:cxnSpMk id="15" creationId="{DAE2090C-759D-C028-C586-3BA2124DC55A}"/>
          </ac:cxnSpMkLst>
        </pc:cxnChg>
        <pc:cxnChg chg="del mod ord">
          <ac:chgData name="久瑠美 土井" userId="9e67ba71-c777-4f6e-8a28-c17952988ac7" providerId="ADAL" clId="{E75AE599-81E3-41DD-86FB-182A8CAB8DEE}" dt="2023-01-30T08:13:10.218" v="3381" actId="478"/>
          <ac:cxnSpMkLst>
            <pc:docMk/>
            <pc:sldMk cId="1310856762" sldId="327"/>
            <ac:cxnSpMk id="16" creationId="{967BECAD-4E1F-7F61-343F-4DCDFFAB1FFB}"/>
          </ac:cxnSpMkLst>
        </pc:cxnChg>
        <pc:cxnChg chg="del mod">
          <ac:chgData name="久瑠美 土井" userId="9e67ba71-c777-4f6e-8a28-c17952988ac7" providerId="ADAL" clId="{E75AE599-81E3-41DD-86FB-182A8CAB8DEE}" dt="2023-01-30T08:12:33.562" v="3368" actId="478"/>
          <ac:cxnSpMkLst>
            <pc:docMk/>
            <pc:sldMk cId="1310856762" sldId="327"/>
            <ac:cxnSpMk id="18" creationId="{690CBD56-13BF-390B-6B97-FFC640B00F8E}"/>
          </ac:cxnSpMkLst>
        </pc:cxnChg>
        <pc:cxnChg chg="del mod">
          <ac:chgData name="久瑠美 土井" userId="9e67ba71-c777-4f6e-8a28-c17952988ac7" providerId="ADAL" clId="{E75AE599-81E3-41DD-86FB-182A8CAB8DEE}" dt="2023-01-30T08:12:35.145" v="3369" actId="478"/>
          <ac:cxnSpMkLst>
            <pc:docMk/>
            <pc:sldMk cId="1310856762" sldId="327"/>
            <ac:cxnSpMk id="19" creationId="{79379DA0-45FC-0FB7-ACEF-D0D2BF6515DE}"/>
          </ac:cxnSpMkLst>
        </pc:cxnChg>
        <pc:cxnChg chg="del">
          <ac:chgData name="久瑠美 土井" userId="9e67ba71-c777-4f6e-8a28-c17952988ac7" providerId="ADAL" clId="{E75AE599-81E3-41DD-86FB-182A8CAB8DEE}" dt="2023-01-30T07:48:59.765" v="3212" actId="478"/>
          <ac:cxnSpMkLst>
            <pc:docMk/>
            <pc:sldMk cId="1310856762" sldId="327"/>
            <ac:cxnSpMk id="22" creationId="{F380967C-D236-BE4B-A0F7-85149FB124DD}"/>
          </ac:cxnSpMkLst>
        </pc:cxnChg>
        <pc:cxnChg chg="del">
          <ac:chgData name="久瑠美 土井" userId="9e67ba71-c777-4f6e-8a28-c17952988ac7" providerId="ADAL" clId="{E75AE599-81E3-41DD-86FB-182A8CAB8DEE}" dt="2023-01-30T07:49:00.499" v="3213" actId="478"/>
          <ac:cxnSpMkLst>
            <pc:docMk/>
            <pc:sldMk cId="1310856762" sldId="327"/>
            <ac:cxnSpMk id="25" creationId="{450E16FC-D687-4BE1-534A-86376FDA58DA}"/>
          </ac:cxnSpMkLst>
        </pc:cxnChg>
        <pc:cxnChg chg="add mod">
          <ac:chgData name="久瑠美 土井" userId="9e67ba71-c777-4f6e-8a28-c17952988ac7" providerId="ADAL" clId="{E75AE599-81E3-41DD-86FB-182A8CAB8DEE}" dt="2023-01-30T08:15:16.588" v="3418" actId="164"/>
          <ac:cxnSpMkLst>
            <pc:docMk/>
            <pc:sldMk cId="1310856762" sldId="327"/>
            <ac:cxnSpMk id="26" creationId="{E5D7877C-1917-784A-2F50-4798336DBE87}"/>
          </ac:cxnSpMkLst>
        </pc:cxnChg>
        <pc:cxnChg chg="add mod">
          <ac:chgData name="久瑠美 土井" userId="9e67ba71-c777-4f6e-8a28-c17952988ac7" providerId="ADAL" clId="{E75AE599-81E3-41DD-86FB-182A8CAB8DEE}" dt="2023-01-30T08:15:16.588" v="3418" actId="164"/>
          <ac:cxnSpMkLst>
            <pc:docMk/>
            <pc:sldMk cId="1310856762" sldId="327"/>
            <ac:cxnSpMk id="27" creationId="{349F235B-32D0-8A49-1333-DF362194375D}"/>
          </ac:cxnSpMkLst>
        </pc:cxnChg>
        <pc:cxnChg chg="add mod">
          <ac:chgData name="久瑠美 土井" userId="9e67ba71-c777-4f6e-8a28-c17952988ac7" providerId="ADAL" clId="{E75AE599-81E3-41DD-86FB-182A8CAB8DEE}" dt="2023-01-30T08:15:16.588" v="3418" actId="164"/>
          <ac:cxnSpMkLst>
            <pc:docMk/>
            <pc:sldMk cId="1310856762" sldId="327"/>
            <ac:cxnSpMk id="28" creationId="{B95D048E-070F-E564-E37F-C606616BB744}"/>
          </ac:cxnSpMkLst>
        </pc:cxnChg>
        <pc:cxnChg chg="del">
          <ac:chgData name="久瑠美 土井" userId="9e67ba71-c777-4f6e-8a28-c17952988ac7" providerId="ADAL" clId="{E75AE599-81E3-41DD-86FB-182A8CAB8DEE}" dt="2023-01-30T07:49:01.098" v="3214" actId="478"/>
          <ac:cxnSpMkLst>
            <pc:docMk/>
            <pc:sldMk cId="1310856762" sldId="327"/>
            <ac:cxnSpMk id="30" creationId="{5413E05A-6F81-A3DF-7D6E-92B62F352C76}"/>
          </ac:cxnSpMkLst>
        </pc:cxnChg>
        <pc:cxnChg chg="del">
          <ac:chgData name="久瑠美 土井" userId="9e67ba71-c777-4f6e-8a28-c17952988ac7" providerId="ADAL" clId="{E75AE599-81E3-41DD-86FB-182A8CAB8DEE}" dt="2023-01-30T07:49:02.460" v="3215" actId="478"/>
          <ac:cxnSpMkLst>
            <pc:docMk/>
            <pc:sldMk cId="1310856762" sldId="327"/>
            <ac:cxnSpMk id="31" creationId="{D0E9524A-134E-DAA5-CA45-58BAE7F9F4D4}"/>
          </ac:cxnSpMkLst>
        </pc:cxnChg>
        <pc:cxnChg chg="add mod">
          <ac:chgData name="久瑠美 土井" userId="9e67ba71-c777-4f6e-8a28-c17952988ac7" providerId="ADAL" clId="{E75AE599-81E3-41DD-86FB-182A8CAB8DEE}" dt="2023-01-30T08:15:16.588" v="3418" actId="164"/>
          <ac:cxnSpMkLst>
            <pc:docMk/>
            <pc:sldMk cId="1310856762" sldId="327"/>
            <ac:cxnSpMk id="33" creationId="{BDE6E9FA-0EC0-CC26-A743-FC00EABBDED2}"/>
          </ac:cxnSpMkLst>
        </pc:cxnChg>
        <pc:cxnChg chg="mod">
          <ac:chgData name="久瑠美 土井" userId="9e67ba71-c777-4f6e-8a28-c17952988ac7" providerId="ADAL" clId="{E75AE599-81E3-41DD-86FB-182A8CAB8DEE}" dt="2023-01-30T08:22:10.897" v="3528" actId="1037"/>
          <ac:cxnSpMkLst>
            <pc:docMk/>
            <pc:sldMk cId="1310856762" sldId="327"/>
            <ac:cxnSpMk id="39" creationId="{C0DB47A2-9D79-7A89-2E2C-80BBE43CD1ED}"/>
          </ac:cxnSpMkLst>
        </pc:cxnChg>
        <pc:cxnChg chg="del mod">
          <ac:chgData name="久瑠美 土井" userId="9e67ba71-c777-4f6e-8a28-c17952988ac7" providerId="ADAL" clId="{E75AE599-81E3-41DD-86FB-182A8CAB8DEE}" dt="2023-01-30T08:17:12.947" v="3453" actId="478"/>
          <ac:cxnSpMkLst>
            <pc:docMk/>
            <pc:sldMk cId="1310856762" sldId="327"/>
            <ac:cxnSpMk id="41" creationId="{E8033C0A-A2BB-E1F4-A92F-3467502E9C4C}"/>
          </ac:cxnSpMkLst>
        </pc:cxnChg>
        <pc:cxnChg chg="del">
          <ac:chgData name="久瑠美 土井" userId="9e67ba71-c777-4f6e-8a28-c17952988ac7" providerId="ADAL" clId="{E75AE599-81E3-41DD-86FB-182A8CAB8DEE}" dt="2023-01-30T07:48:43.072" v="3205" actId="478"/>
          <ac:cxnSpMkLst>
            <pc:docMk/>
            <pc:sldMk cId="1310856762" sldId="327"/>
            <ac:cxnSpMk id="42" creationId="{51A9990E-9472-A33E-6EDD-E0AF2ED30E7E}"/>
          </ac:cxnSpMkLst>
        </pc:cxnChg>
        <pc:cxnChg chg="del">
          <ac:chgData name="久瑠美 土井" userId="9e67ba71-c777-4f6e-8a28-c17952988ac7" providerId="ADAL" clId="{E75AE599-81E3-41DD-86FB-182A8CAB8DEE}" dt="2023-01-30T07:48:41.787" v="3204" actId="478"/>
          <ac:cxnSpMkLst>
            <pc:docMk/>
            <pc:sldMk cId="1310856762" sldId="327"/>
            <ac:cxnSpMk id="43" creationId="{DAD2DC26-B1A7-DE2F-2E81-9FF15E2424C1}"/>
          </ac:cxnSpMkLst>
        </pc:cxnChg>
        <pc:cxnChg chg="add mod ord">
          <ac:chgData name="久瑠美 土井" userId="9e67ba71-c777-4f6e-8a28-c17952988ac7" providerId="ADAL" clId="{E75AE599-81E3-41DD-86FB-182A8CAB8DEE}" dt="2023-01-30T08:27:01.766" v="3634" actId="164"/>
          <ac:cxnSpMkLst>
            <pc:docMk/>
            <pc:sldMk cId="1310856762" sldId="327"/>
            <ac:cxnSpMk id="45" creationId="{464CEDB9-08DE-8EB6-8CF6-A3234BBC7662}"/>
          </ac:cxnSpMkLst>
        </pc:cxnChg>
        <pc:cxnChg chg="del">
          <ac:chgData name="久瑠美 土井" userId="9e67ba71-c777-4f6e-8a28-c17952988ac7" providerId="ADAL" clId="{E75AE599-81E3-41DD-86FB-182A8CAB8DEE}" dt="2023-01-30T07:48:44.519" v="3206" actId="478"/>
          <ac:cxnSpMkLst>
            <pc:docMk/>
            <pc:sldMk cId="1310856762" sldId="327"/>
            <ac:cxnSpMk id="52" creationId="{7C7C2320-CA85-6DCC-D9B4-22895600D126}"/>
          </ac:cxnSpMkLst>
        </pc:cxnChg>
        <pc:cxnChg chg="add mod">
          <ac:chgData name="久瑠美 土井" userId="9e67ba71-c777-4f6e-8a28-c17952988ac7" providerId="ADAL" clId="{E75AE599-81E3-41DD-86FB-182A8CAB8DEE}" dt="2023-01-31T00:38:58.155" v="14409" actId="164"/>
          <ac:cxnSpMkLst>
            <pc:docMk/>
            <pc:sldMk cId="1310856762" sldId="327"/>
            <ac:cxnSpMk id="55" creationId="{72CE43C9-D5C8-F863-3D75-3DBC6954C450}"/>
          </ac:cxnSpMkLst>
        </pc:cxnChg>
        <pc:cxnChg chg="add mod">
          <ac:chgData name="久瑠美 土井" userId="9e67ba71-c777-4f6e-8a28-c17952988ac7" providerId="ADAL" clId="{E75AE599-81E3-41DD-86FB-182A8CAB8DEE}" dt="2023-01-31T00:38:58.155" v="14409" actId="164"/>
          <ac:cxnSpMkLst>
            <pc:docMk/>
            <pc:sldMk cId="1310856762" sldId="327"/>
            <ac:cxnSpMk id="59" creationId="{2DC58252-649A-7B12-4AFB-DB311E9A1BE6}"/>
          </ac:cxnSpMkLst>
        </pc:cxnChg>
      </pc:sldChg>
      <pc:sldChg chg="addSp delSp modSp new mod modClrScheme chgLayout">
        <pc:chgData name="久瑠美 土井" userId="9e67ba71-c777-4f6e-8a28-c17952988ac7" providerId="ADAL" clId="{E75AE599-81E3-41DD-86FB-182A8CAB8DEE}" dt="2023-02-01T01:48:22.167" v="16753" actId="20577"/>
        <pc:sldMkLst>
          <pc:docMk/>
          <pc:sldMk cId="3458592156" sldId="328"/>
        </pc:sldMkLst>
        <pc:spChg chg="mod ord">
          <ac:chgData name="久瑠美 土井" userId="9e67ba71-c777-4f6e-8a28-c17952988ac7" providerId="ADAL" clId="{E75AE599-81E3-41DD-86FB-182A8CAB8DEE}" dt="2023-01-30T22:19:03.995" v="11238" actId="700"/>
          <ac:spMkLst>
            <pc:docMk/>
            <pc:sldMk cId="3458592156" sldId="328"/>
            <ac:spMk id="2" creationId="{A8AECEBC-0327-6149-691F-470AD58AC64F}"/>
          </ac:spMkLst>
        </pc:spChg>
        <pc:spChg chg="del">
          <ac:chgData name="久瑠美 土井" userId="9e67ba71-c777-4f6e-8a28-c17952988ac7" providerId="ADAL" clId="{E75AE599-81E3-41DD-86FB-182A8CAB8DEE}" dt="2023-01-30T21:58:21.229" v="10436" actId="478"/>
          <ac:spMkLst>
            <pc:docMk/>
            <pc:sldMk cId="3458592156" sldId="328"/>
            <ac:spMk id="3" creationId="{564B8B76-4BC3-707F-F79C-0F8C1A48BE63}"/>
          </ac:spMkLst>
        </pc:spChg>
        <pc:spChg chg="del mod">
          <ac:chgData name="久瑠美 土井" userId="9e67ba71-c777-4f6e-8a28-c17952988ac7" providerId="ADAL" clId="{E75AE599-81E3-41DD-86FB-182A8CAB8DEE}" dt="2023-01-30T21:58:10.028" v="10435" actId="478"/>
          <ac:spMkLst>
            <pc:docMk/>
            <pc:sldMk cId="3458592156" sldId="328"/>
            <ac:spMk id="4" creationId="{A896056D-E8E7-8D73-0ABE-2728BA5C4E5F}"/>
          </ac:spMkLst>
        </pc:spChg>
        <pc:spChg chg="add mod">
          <ac:chgData name="久瑠美 土井" userId="9e67ba71-c777-4f6e-8a28-c17952988ac7" providerId="ADAL" clId="{E75AE599-81E3-41DD-86FB-182A8CAB8DEE}" dt="2023-02-01T01:45:04.517" v="16579" actId="1076"/>
          <ac:spMkLst>
            <pc:docMk/>
            <pc:sldMk cId="3458592156" sldId="328"/>
            <ac:spMk id="5" creationId="{59656220-E7B9-27AA-C02E-9711DC341110}"/>
          </ac:spMkLst>
        </pc:spChg>
        <pc:spChg chg="del mod ord">
          <ac:chgData name="久瑠美 土井" userId="9e67ba71-c777-4f6e-8a28-c17952988ac7" providerId="ADAL" clId="{E75AE599-81E3-41DD-86FB-182A8CAB8DEE}" dt="2023-01-30T22:19:14.236" v="11241" actId="478"/>
          <ac:spMkLst>
            <pc:docMk/>
            <pc:sldMk cId="3458592156" sldId="328"/>
            <ac:spMk id="5" creationId="{61ECA456-F47A-4B07-F14E-CAD620E7F665}"/>
          </ac:spMkLst>
        </pc:spChg>
        <pc:spChg chg="mod ord">
          <ac:chgData name="久瑠美 土井" userId="9e67ba71-c777-4f6e-8a28-c17952988ac7" providerId="ADAL" clId="{E75AE599-81E3-41DD-86FB-182A8CAB8DEE}" dt="2023-01-30T22:19:03.995" v="11238" actId="700"/>
          <ac:spMkLst>
            <pc:docMk/>
            <pc:sldMk cId="3458592156" sldId="328"/>
            <ac:spMk id="6" creationId="{B4DBC3BB-8A31-FA7C-EA41-81C25A3B31D9}"/>
          </ac:spMkLst>
        </pc:spChg>
        <pc:spChg chg="add mod">
          <ac:chgData name="久瑠美 土井" userId="9e67ba71-c777-4f6e-8a28-c17952988ac7" providerId="ADAL" clId="{E75AE599-81E3-41DD-86FB-182A8CAB8DEE}" dt="2023-02-01T01:44:32.449" v="16567" actId="1035"/>
          <ac:spMkLst>
            <pc:docMk/>
            <pc:sldMk cId="3458592156" sldId="328"/>
            <ac:spMk id="12" creationId="{7A46C5FA-6AAC-7EBA-2281-8BB5110B5B4B}"/>
          </ac:spMkLst>
        </pc:spChg>
        <pc:spChg chg="add mod">
          <ac:chgData name="久瑠美 土井" userId="9e67ba71-c777-4f6e-8a28-c17952988ac7" providerId="ADAL" clId="{E75AE599-81E3-41DD-86FB-182A8CAB8DEE}" dt="2023-02-01T01:42:34.483" v="16455" actId="1076"/>
          <ac:spMkLst>
            <pc:docMk/>
            <pc:sldMk cId="3458592156" sldId="328"/>
            <ac:spMk id="14" creationId="{91F90711-6BCC-7672-DAC0-5911BF2C7845}"/>
          </ac:spMkLst>
        </pc:spChg>
        <pc:spChg chg="add mod">
          <ac:chgData name="久瑠美 土井" userId="9e67ba71-c777-4f6e-8a28-c17952988ac7" providerId="ADAL" clId="{E75AE599-81E3-41DD-86FB-182A8CAB8DEE}" dt="2023-02-01T01:44:05.693" v="16532" actId="1035"/>
          <ac:spMkLst>
            <pc:docMk/>
            <pc:sldMk cId="3458592156" sldId="328"/>
            <ac:spMk id="15" creationId="{C3360AB2-3019-2CE3-3F68-E69648D814A1}"/>
          </ac:spMkLst>
        </pc:spChg>
        <pc:spChg chg="add mod">
          <ac:chgData name="久瑠美 土井" userId="9e67ba71-c777-4f6e-8a28-c17952988ac7" providerId="ADAL" clId="{E75AE599-81E3-41DD-86FB-182A8CAB8DEE}" dt="2023-02-01T01:44:10.041" v="16533" actId="1076"/>
          <ac:spMkLst>
            <pc:docMk/>
            <pc:sldMk cId="3458592156" sldId="328"/>
            <ac:spMk id="21" creationId="{1CB62FDE-0805-9F19-4D3C-867521A712F5}"/>
          </ac:spMkLst>
        </pc:spChg>
        <pc:graphicFrameChg chg="add mod modGraphic">
          <ac:chgData name="久瑠美 土井" userId="9e67ba71-c777-4f6e-8a28-c17952988ac7" providerId="ADAL" clId="{E75AE599-81E3-41DD-86FB-182A8CAB8DEE}" dt="2023-02-01T01:48:22.167" v="16753" actId="20577"/>
          <ac:graphicFrameMkLst>
            <pc:docMk/>
            <pc:sldMk cId="3458592156" sldId="328"/>
            <ac:graphicFrameMk id="7" creationId="{AAE59034-3E3C-E648-812B-4A077295C940}"/>
          </ac:graphicFrameMkLst>
        </pc:graphicFrameChg>
        <pc:picChg chg="add mod modCrop">
          <ac:chgData name="久瑠美 土井" userId="9e67ba71-c777-4f6e-8a28-c17952988ac7" providerId="ADAL" clId="{E75AE599-81E3-41DD-86FB-182A8CAB8DEE}" dt="2023-02-01T01:44:05.693" v="16532" actId="1035"/>
          <ac:picMkLst>
            <pc:docMk/>
            <pc:sldMk cId="3458592156" sldId="328"/>
            <ac:picMk id="8" creationId="{0BF5E7D8-BC65-3A65-C3B3-A4CE2F3F6714}"/>
          </ac:picMkLst>
        </pc:picChg>
        <pc:picChg chg="add mod modCrop">
          <ac:chgData name="久瑠美 土井" userId="9e67ba71-c777-4f6e-8a28-c17952988ac7" providerId="ADAL" clId="{E75AE599-81E3-41DD-86FB-182A8CAB8DEE}" dt="2023-02-01T01:44:47.806" v="16573" actId="14100"/>
          <ac:picMkLst>
            <pc:docMk/>
            <pc:sldMk cId="3458592156" sldId="328"/>
            <ac:picMk id="9" creationId="{DEEE3ACE-DEC5-AD09-E24C-8D29EE84D542}"/>
          </ac:picMkLst>
        </pc:picChg>
        <pc:picChg chg="add mod modCrop">
          <ac:chgData name="久瑠美 土井" userId="9e67ba71-c777-4f6e-8a28-c17952988ac7" providerId="ADAL" clId="{E75AE599-81E3-41DD-86FB-182A8CAB8DEE}" dt="2023-02-01T01:45:56.893" v="16610" actId="14100"/>
          <ac:picMkLst>
            <pc:docMk/>
            <pc:sldMk cId="3458592156" sldId="328"/>
            <ac:picMk id="11" creationId="{636ED554-98E4-040A-8D9F-C2F34AA9E4A7}"/>
          </ac:picMkLst>
        </pc:picChg>
        <pc:picChg chg="add mod modCrop">
          <ac:chgData name="久瑠美 土井" userId="9e67ba71-c777-4f6e-8a28-c17952988ac7" providerId="ADAL" clId="{E75AE599-81E3-41DD-86FB-182A8CAB8DEE}" dt="2023-02-01T01:45:47.585" v="16608" actId="1038"/>
          <ac:picMkLst>
            <pc:docMk/>
            <pc:sldMk cId="3458592156" sldId="328"/>
            <ac:picMk id="13" creationId="{50078F5E-FF24-13D8-FB56-A49EABA2781B}"/>
          </ac:picMkLst>
        </pc:picChg>
        <pc:cxnChg chg="add mod">
          <ac:chgData name="久瑠美 土井" userId="9e67ba71-c777-4f6e-8a28-c17952988ac7" providerId="ADAL" clId="{E75AE599-81E3-41DD-86FB-182A8CAB8DEE}" dt="2023-02-01T01:44:50.843" v="16574" actId="1076"/>
          <ac:cxnSpMkLst>
            <pc:docMk/>
            <pc:sldMk cId="3458592156" sldId="328"/>
            <ac:cxnSpMk id="10" creationId="{DC5A850B-1FC6-33BA-CFFD-0631ADF39059}"/>
          </ac:cxnSpMkLst>
        </pc:cxnChg>
        <pc:cxnChg chg="add mod">
          <ac:chgData name="久瑠美 土井" userId="9e67ba71-c777-4f6e-8a28-c17952988ac7" providerId="ADAL" clId="{E75AE599-81E3-41DD-86FB-182A8CAB8DEE}" dt="2023-02-01T01:44:05.693" v="16532" actId="1035"/>
          <ac:cxnSpMkLst>
            <pc:docMk/>
            <pc:sldMk cId="3458592156" sldId="328"/>
            <ac:cxnSpMk id="17" creationId="{0864B1E3-A8DA-2E5A-8306-E1DF24A7E784}"/>
          </ac:cxnSpMkLst>
        </pc:cxnChg>
        <pc:cxnChg chg="add mod">
          <ac:chgData name="久瑠美 土井" userId="9e67ba71-c777-4f6e-8a28-c17952988ac7" providerId="ADAL" clId="{E75AE599-81E3-41DD-86FB-182A8CAB8DEE}" dt="2023-02-01T01:44:05.693" v="16532" actId="1035"/>
          <ac:cxnSpMkLst>
            <pc:docMk/>
            <pc:sldMk cId="3458592156" sldId="328"/>
            <ac:cxnSpMk id="18" creationId="{693C9838-12F1-1FE1-8C9D-5A466B4A3865}"/>
          </ac:cxnSpMkLst>
        </pc:cxnChg>
        <pc:cxnChg chg="add mod">
          <ac:chgData name="久瑠美 土井" userId="9e67ba71-c777-4f6e-8a28-c17952988ac7" providerId="ADAL" clId="{E75AE599-81E3-41DD-86FB-182A8CAB8DEE}" dt="2023-02-01T01:45:47.585" v="16608" actId="1038"/>
          <ac:cxnSpMkLst>
            <pc:docMk/>
            <pc:sldMk cId="3458592156" sldId="328"/>
            <ac:cxnSpMk id="25" creationId="{F0B726D8-7BC9-87F5-C241-590840DFB8B5}"/>
          </ac:cxnSpMkLst>
        </pc:cxnChg>
        <pc:cxnChg chg="add mod">
          <ac:chgData name="久瑠美 土井" userId="9e67ba71-c777-4f6e-8a28-c17952988ac7" providerId="ADAL" clId="{E75AE599-81E3-41DD-86FB-182A8CAB8DEE}" dt="2023-02-01T01:45:47.585" v="16608" actId="1038"/>
          <ac:cxnSpMkLst>
            <pc:docMk/>
            <pc:sldMk cId="3458592156" sldId="328"/>
            <ac:cxnSpMk id="26" creationId="{74229907-02EC-C0D0-F871-A804B6C50790}"/>
          </ac:cxnSpMkLst>
        </pc:cxnChg>
      </pc:sldChg>
      <pc:sldChg chg="modSp add del mod ord modShow">
        <pc:chgData name="久瑠美 土井" userId="9e67ba71-c777-4f6e-8a28-c17952988ac7" providerId="ADAL" clId="{E75AE599-81E3-41DD-86FB-182A8CAB8DEE}" dt="2023-02-01T01:57:39.739" v="16854" actId="47"/>
        <pc:sldMkLst>
          <pc:docMk/>
          <pc:sldMk cId="2921233211" sldId="329"/>
        </pc:sldMkLst>
        <pc:spChg chg="mod">
          <ac:chgData name="久瑠美 土井" userId="9e67ba71-c777-4f6e-8a28-c17952988ac7" providerId="ADAL" clId="{E75AE599-81E3-41DD-86FB-182A8CAB8DEE}" dt="2023-01-30T09:40:40.807" v="5370" actId="20577"/>
          <ac:spMkLst>
            <pc:docMk/>
            <pc:sldMk cId="2921233211" sldId="329"/>
            <ac:spMk id="2" creationId="{DA8E891E-B556-98F9-DA63-6F919A1CD3F7}"/>
          </ac:spMkLst>
        </pc:spChg>
        <pc:spChg chg="mod">
          <ac:chgData name="久瑠美 土井" userId="9e67ba71-c777-4f6e-8a28-c17952988ac7" providerId="ADAL" clId="{E75AE599-81E3-41DD-86FB-182A8CAB8DEE}" dt="2023-01-30T09:40:56.478" v="5377" actId="1076"/>
          <ac:spMkLst>
            <pc:docMk/>
            <pc:sldMk cId="2921233211" sldId="329"/>
            <ac:spMk id="17" creationId="{1E16A4BF-56A7-23DD-E9EA-D24C31DD8929}"/>
          </ac:spMkLst>
        </pc:spChg>
      </pc:sldChg>
      <pc:sldChg chg="add del">
        <pc:chgData name="久瑠美 土井" userId="9e67ba71-c777-4f6e-8a28-c17952988ac7" providerId="ADAL" clId="{E75AE599-81E3-41DD-86FB-182A8CAB8DEE}" dt="2023-01-30T09:43:24.738" v="5447"/>
        <pc:sldMkLst>
          <pc:docMk/>
          <pc:sldMk cId="158936449" sldId="330"/>
        </pc:sldMkLst>
      </pc:sldChg>
      <pc:sldChg chg="addSp delSp modSp add mod">
        <pc:chgData name="久瑠美 土井" userId="9e67ba71-c777-4f6e-8a28-c17952988ac7" providerId="ADAL" clId="{E75AE599-81E3-41DD-86FB-182A8CAB8DEE}" dt="2023-02-01T05:29:41.645" v="18200" actId="166"/>
        <pc:sldMkLst>
          <pc:docMk/>
          <pc:sldMk cId="1925928995" sldId="330"/>
        </pc:sldMkLst>
        <pc:spChg chg="mod">
          <ac:chgData name="久瑠美 土井" userId="9e67ba71-c777-4f6e-8a28-c17952988ac7" providerId="ADAL" clId="{E75AE599-81E3-41DD-86FB-182A8CAB8DEE}" dt="2023-01-30T10:00:24.695" v="5719" actId="1076"/>
          <ac:spMkLst>
            <pc:docMk/>
            <pc:sldMk cId="1925928995" sldId="330"/>
            <ac:spMk id="4" creationId="{ED82D71D-EE39-AAC0-0789-2B1A5DD4B75B}"/>
          </ac:spMkLst>
        </pc:spChg>
        <pc:spChg chg="add mod">
          <ac:chgData name="久瑠美 土井" userId="9e67ba71-c777-4f6e-8a28-c17952988ac7" providerId="ADAL" clId="{E75AE599-81E3-41DD-86FB-182A8CAB8DEE}" dt="2023-01-31T07:56:31.009" v="14920" actId="1076"/>
          <ac:spMkLst>
            <pc:docMk/>
            <pc:sldMk cId="1925928995" sldId="330"/>
            <ac:spMk id="11" creationId="{FBC177B5-A584-1795-5FDC-D25838056F2B}"/>
          </ac:spMkLst>
        </pc:spChg>
        <pc:spChg chg="add mod">
          <ac:chgData name="久瑠美 土井" userId="9e67ba71-c777-4f6e-8a28-c17952988ac7" providerId="ADAL" clId="{E75AE599-81E3-41DD-86FB-182A8CAB8DEE}" dt="2023-01-31T07:56:39.934" v="14922" actId="1076"/>
          <ac:spMkLst>
            <pc:docMk/>
            <pc:sldMk cId="1925928995" sldId="330"/>
            <ac:spMk id="12" creationId="{DA57FF5C-9278-8AD3-6EF0-462A9D0E2B74}"/>
          </ac:spMkLst>
        </pc:spChg>
        <pc:spChg chg="add mod">
          <ac:chgData name="久瑠美 土井" userId="9e67ba71-c777-4f6e-8a28-c17952988ac7" providerId="ADAL" clId="{E75AE599-81E3-41DD-86FB-182A8CAB8DEE}" dt="2023-01-31T00:45:31.622" v="14562" actId="14100"/>
          <ac:spMkLst>
            <pc:docMk/>
            <pc:sldMk cId="1925928995" sldId="330"/>
            <ac:spMk id="14" creationId="{E5468A94-B4DA-4E17-A87F-AB6670E23394}"/>
          </ac:spMkLst>
        </pc:spChg>
        <pc:spChg chg="mod">
          <ac:chgData name="久瑠美 土井" userId="9e67ba71-c777-4f6e-8a28-c17952988ac7" providerId="ADAL" clId="{E75AE599-81E3-41DD-86FB-182A8CAB8DEE}" dt="2023-01-30T09:54:10.510" v="5571" actId="1076"/>
          <ac:spMkLst>
            <pc:docMk/>
            <pc:sldMk cId="1925928995" sldId="330"/>
            <ac:spMk id="15" creationId="{C0260787-1102-8BB8-396E-10076E1ABCEE}"/>
          </ac:spMkLst>
        </pc:spChg>
        <pc:spChg chg="add mod">
          <ac:chgData name="久瑠美 土井" userId="9e67ba71-c777-4f6e-8a28-c17952988ac7" providerId="ADAL" clId="{E75AE599-81E3-41DD-86FB-182A8CAB8DEE}" dt="2023-01-31T00:45:21.482" v="14558" actId="20577"/>
          <ac:spMkLst>
            <pc:docMk/>
            <pc:sldMk cId="1925928995" sldId="330"/>
            <ac:spMk id="18" creationId="{C5E0E411-0F62-70D7-5C0F-FB88C89C1DFA}"/>
          </ac:spMkLst>
        </pc:spChg>
        <pc:spChg chg="add mod">
          <ac:chgData name="久瑠美 土井" userId="9e67ba71-c777-4f6e-8a28-c17952988ac7" providerId="ADAL" clId="{E75AE599-81E3-41DD-86FB-182A8CAB8DEE}" dt="2023-01-31T07:56:57.247" v="14925" actId="1076"/>
          <ac:spMkLst>
            <pc:docMk/>
            <pc:sldMk cId="1925928995" sldId="330"/>
            <ac:spMk id="19" creationId="{298CD9DB-D2FC-9F16-0F49-5ABAABF7717E}"/>
          </ac:spMkLst>
        </pc:spChg>
        <pc:spChg chg="mod">
          <ac:chgData name="久瑠美 土井" userId="9e67ba71-c777-4f6e-8a28-c17952988ac7" providerId="ADAL" clId="{E75AE599-81E3-41DD-86FB-182A8CAB8DEE}" dt="2023-01-30T09:53:50.245" v="5567" actId="1076"/>
          <ac:spMkLst>
            <pc:docMk/>
            <pc:sldMk cId="1925928995" sldId="330"/>
            <ac:spMk id="29" creationId="{A6739813-1A5C-3943-FEBD-7CA26702DDAD}"/>
          </ac:spMkLst>
        </pc:spChg>
        <pc:spChg chg="del mod">
          <ac:chgData name="久瑠美 土井" userId="9e67ba71-c777-4f6e-8a28-c17952988ac7" providerId="ADAL" clId="{E75AE599-81E3-41DD-86FB-182A8CAB8DEE}" dt="2023-01-30T10:00:29.432" v="5721" actId="478"/>
          <ac:spMkLst>
            <pc:docMk/>
            <pc:sldMk cId="1925928995" sldId="330"/>
            <ac:spMk id="35" creationId="{08D54C22-526A-76D3-C822-A1D050B0452E}"/>
          </ac:spMkLst>
        </pc:spChg>
        <pc:spChg chg="mod ord">
          <ac:chgData name="久瑠美 土井" userId="9e67ba71-c777-4f6e-8a28-c17952988ac7" providerId="ADAL" clId="{E75AE599-81E3-41DD-86FB-182A8CAB8DEE}" dt="2023-01-30T09:55:40.834" v="5605" actId="1076"/>
          <ac:spMkLst>
            <pc:docMk/>
            <pc:sldMk cId="1925928995" sldId="330"/>
            <ac:spMk id="36" creationId="{3806EBBD-0E06-ECF7-1D06-88EF0FDD46CA}"/>
          </ac:spMkLst>
        </pc:spChg>
        <pc:spChg chg="add mod">
          <ac:chgData name="久瑠美 土井" userId="9e67ba71-c777-4f6e-8a28-c17952988ac7" providerId="ADAL" clId="{E75AE599-81E3-41DD-86FB-182A8CAB8DEE}" dt="2023-02-01T05:28:37.220" v="18187" actId="27636"/>
          <ac:spMkLst>
            <pc:docMk/>
            <pc:sldMk cId="1925928995" sldId="330"/>
            <ac:spMk id="37" creationId="{066DD5BD-DD4A-B492-08F7-6B6D913406BF}"/>
          </ac:spMkLst>
        </pc:spChg>
        <pc:spChg chg="add mod">
          <ac:chgData name="久瑠美 土井" userId="9e67ba71-c777-4f6e-8a28-c17952988ac7" providerId="ADAL" clId="{E75AE599-81E3-41DD-86FB-182A8CAB8DEE}" dt="2023-01-30T09:57:52.181" v="5665" actId="1076"/>
          <ac:spMkLst>
            <pc:docMk/>
            <pc:sldMk cId="1925928995" sldId="330"/>
            <ac:spMk id="43" creationId="{54803205-41C8-5871-1EA9-EDA33265759D}"/>
          </ac:spMkLst>
        </pc:spChg>
        <pc:spChg chg="add mod">
          <ac:chgData name="久瑠美 土井" userId="9e67ba71-c777-4f6e-8a28-c17952988ac7" providerId="ADAL" clId="{E75AE599-81E3-41DD-86FB-182A8CAB8DEE}" dt="2023-01-30T09:58:00.420" v="5667" actId="1076"/>
          <ac:spMkLst>
            <pc:docMk/>
            <pc:sldMk cId="1925928995" sldId="330"/>
            <ac:spMk id="45" creationId="{98258160-7E10-32BB-3AB4-D0C2483F1126}"/>
          </ac:spMkLst>
        </pc:spChg>
        <pc:spChg chg="del mod">
          <ac:chgData name="久瑠美 土井" userId="9e67ba71-c777-4f6e-8a28-c17952988ac7" providerId="ADAL" clId="{E75AE599-81E3-41DD-86FB-182A8CAB8DEE}" dt="2023-01-30T09:58:51.792" v="5677" actId="478"/>
          <ac:spMkLst>
            <pc:docMk/>
            <pc:sldMk cId="1925928995" sldId="330"/>
            <ac:spMk id="50" creationId="{EC390E0A-5322-556A-980B-8B5D4703A489}"/>
          </ac:spMkLst>
        </pc:spChg>
        <pc:spChg chg="del mod">
          <ac:chgData name="久瑠美 土井" userId="9e67ba71-c777-4f6e-8a28-c17952988ac7" providerId="ADAL" clId="{E75AE599-81E3-41DD-86FB-182A8CAB8DEE}" dt="2023-01-30T09:58:55.663" v="5679" actId="478"/>
          <ac:spMkLst>
            <pc:docMk/>
            <pc:sldMk cId="1925928995" sldId="330"/>
            <ac:spMk id="53" creationId="{785BC095-F5FB-1D7C-A78A-19F0EA698FB8}"/>
          </ac:spMkLst>
        </pc:spChg>
        <pc:spChg chg="mod">
          <ac:chgData name="久瑠美 土井" userId="9e67ba71-c777-4f6e-8a28-c17952988ac7" providerId="ADAL" clId="{E75AE599-81E3-41DD-86FB-182A8CAB8DEE}" dt="2023-01-30T09:58:24.608" v="5671"/>
          <ac:spMkLst>
            <pc:docMk/>
            <pc:sldMk cId="1925928995" sldId="330"/>
            <ac:spMk id="54" creationId="{2FAAC824-C39D-FFE6-A165-E568F1C4B8FF}"/>
          </ac:spMkLst>
        </pc:spChg>
        <pc:spChg chg="mod">
          <ac:chgData name="久瑠美 土井" userId="9e67ba71-c777-4f6e-8a28-c17952988ac7" providerId="ADAL" clId="{E75AE599-81E3-41DD-86FB-182A8CAB8DEE}" dt="2023-01-30T09:58:24.608" v="5671"/>
          <ac:spMkLst>
            <pc:docMk/>
            <pc:sldMk cId="1925928995" sldId="330"/>
            <ac:spMk id="55" creationId="{944B5AD9-2C5D-D719-D264-6241D958F476}"/>
          </ac:spMkLst>
        </pc:spChg>
        <pc:spChg chg="add mod">
          <ac:chgData name="久瑠美 土井" userId="9e67ba71-c777-4f6e-8a28-c17952988ac7" providerId="ADAL" clId="{E75AE599-81E3-41DD-86FB-182A8CAB8DEE}" dt="2023-01-31T07:56:44.135" v="14923" actId="1076"/>
          <ac:spMkLst>
            <pc:docMk/>
            <pc:sldMk cId="1925928995" sldId="330"/>
            <ac:spMk id="62" creationId="{61D91876-8305-1BA0-C8A0-85796E50673C}"/>
          </ac:spMkLst>
        </pc:spChg>
        <pc:spChg chg="add mod">
          <ac:chgData name="久瑠美 土井" userId="9e67ba71-c777-4f6e-8a28-c17952988ac7" providerId="ADAL" clId="{E75AE599-81E3-41DD-86FB-182A8CAB8DEE}" dt="2023-02-01T01:32:55.876" v="16232" actId="1036"/>
          <ac:spMkLst>
            <pc:docMk/>
            <pc:sldMk cId="1925928995" sldId="330"/>
            <ac:spMk id="70" creationId="{4FD77A36-113D-CFCC-B568-8623122428F1}"/>
          </ac:spMkLst>
        </pc:spChg>
        <pc:spChg chg="add mod">
          <ac:chgData name="久瑠美 土井" userId="9e67ba71-c777-4f6e-8a28-c17952988ac7" providerId="ADAL" clId="{E75AE599-81E3-41DD-86FB-182A8CAB8DEE}" dt="2023-01-31T07:54:28.892" v="14763" actId="1076"/>
          <ac:spMkLst>
            <pc:docMk/>
            <pc:sldMk cId="1925928995" sldId="330"/>
            <ac:spMk id="76" creationId="{E66FEB8E-CE93-D116-7B78-94EBD9657AD7}"/>
          </ac:spMkLst>
        </pc:spChg>
        <pc:spChg chg="add mod">
          <ac:chgData name="久瑠美 土井" userId="9e67ba71-c777-4f6e-8a28-c17952988ac7" providerId="ADAL" clId="{E75AE599-81E3-41DD-86FB-182A8CAB8DEE}" dt="2023-01-31T07:55:07.901" v="14841" actId="1035"/>
          <ac:spMkLst>
            <pc:docMk/>
            <pc:sldMk cId="1925928995" sldId="330"/>
            <ac:spMk id="77" creationId="{185BA829-8A14-A746-98F3-3F839D71BABB}"/>
          </ac:spMkLst>
        </pc:spChg>
        <pc:grpChg chg="add mod">
          <ac:chgData name="久瑠美 土井" userId="9e67ba71-c777-4f6e-8a28-c17952988ac7" providerId="ADAL" clId="{E75AE599-81E3-41DD-86FB-182A8CAB8DEE}" dt="2023-01-31T00:44:47.608" v="14547" actId="14100"/>
          <ac:grpSpMkLst>
            <pc:docMk/>
            <pc:sldMk cId="1925928995" sldId="330"/>
            <ac:grpSpMk id="47" creationId="{BB596E0B-F242-267B-2E08-690B7B1B1EC6}"/>
          </ac:grpSpMkLst>
        </pc:grpChg>
        <pc:grpChg chg="mod">
          <ac:chgData name="久瑠美 土井" userId="9e67ba71-c777-4f6e-8a28-c17952988ac7" providerId="ADAL" clId="{E75AE599-81E3-41DD-86FB-182A8CAB8DEE}" dt="2023-01-30T09:58:24.608" v="5671"/>
          <ac:grpSpMkLst>
            <pc:docMk/>
            <pc:sldMk cId="1925928995" sldId="330"/>
            <ac:grpSpMk id="49" creationId="{7B27527F-7E8C-CC67-8021-71483F3D88FB}"/>
          </ac:grpSpMkLst>
        </pc:grpChg>
        <pc:grpChg chg="add mod">
          <ac:chgData name="久瑠美 土井" userId="9e67ba71-c777-4f6e-8a28-c17952988ac7" providerId="ADAL" clId="{E75AE599-81E3-41DD-86FB-182A8CAB8DEE}" dt="2023-02-01T02:52:32.441" v="18043" actId="1076"/>
          <ac:grpSpMkLst>
            <pc:docMk/>
            <pc:sldMk cId="1925928995" sldId="330"/>
            <ac:grpSpMk id="63" creationId="{EFA727DB-98F1-8613-22D8-E0D1320C7626}"/>
          </ac:grpSpMkLst>
        </pc:grpChg>
        <pc:picChg chg="del">
          <ac:chgData name="久瑠美 土井" userId="9e67ba71-c777-4f6e-8a28-c17952988ac7" providerId="ADAL" clId="{E75AE599-81E3-41DD-86FB-182A8CAB8DEE}" dt="2023-01-30T09:53:41.777" v="5565" actId="478"/>
          <ac:picMkLst>
            <pc:docMk/>
            <pc:sldMk cId="1925928995" sldId="330"/>
            <ac:picMk id="8" creationId="{539A6C02-E036-B3B6-CA73-9B3EE77A5FBB}"/>
          </ac:picMkLst>
        </pc:picChg>
        <pc:picChg chg="mod modCrop">
          <ac:chgData name="久瑠美 土井" userId="9e67ba71-c777-4f6e-8a28-c17952988ac7" providerId="ADAL" clId="{E75AE599-81E3-41DD-86FB-182A8CAB8DEE}" dt="2023-01-30T09:54:34.794" v="5578" actId="732"/>
          <ac:picMkLst>
            <pc:docMk/>
            <pc:sldMk cId="1925928995" sldId="330"/>
            <ac:picMk id="9" creationId="{0CFF9481-D4C8-9968-00B2-4B80C68886EC}"/>
          </ac:picMkLst>
        </pc:picChg>
        <pc:picChg chg="mod modCrop">
          <ac:chgData name="久瑠美 土井" userId="9e67ba71-c777-4f6e-8a28-c17952988ac7" providerId="ADAL" clId="{E75AE599-81E3-41DD-86FB-182A8CAB8DEE}" dt="2023-01-30T09:55:08.069" v="5594" actId="732"/>
          <ac:picMkLst>
            <pc:docMk/>
            <pc:sldMk cId="1925928995" sldId="330"/>
            <ac:picMk id="10" creationId="{0DB93A18-227D-39AE-5397-C70FBB166BBB}"/>
          </ac:picMkLst>
        </pc:picChg>
        <pc:picChg chg="del">
          <ac:chgData name="久瑠美 土井" userId="9e67ba71-c777-4f6e-8a28-c17952988ac7" providerId="ADAL" clId="{E75AE599-81E3-41DD-86FB-182A8CAB8DEE}" dt="2023-01-30T09:53:35.347" v="5563" actId="478"/>
          <ac:picMkLst>
            <pc:docMk/>
            <pc:sldMk cId="1925928995" sldId="330"/>
            <ac:picMk id="11" creationId="{46B881FF-1056-956D-AB22-375CCC873303}"/>
          </ac:picMkLst>
        </pc:picChg>
        <pc:picChg chg="mod">
          <ac:chgData name="久瑠美 土井" userId="9e67ba71-c777-4f6e-8a28-c17952988ac7" providerId="ADAL" clId="{E75AE599-81E3-41DD-86FB-182A8CAB8DEE}" dt="2023-01-30T10:00:45.453" v="5726" actId="1076"/>
          <ac:picMkLst>
            <pc:docMk/>
            <pc:sldMk cId="1925928995" sldId="330"/>
            <ac:picMk id="20" creationId="{E6970E3B-9291-9F48-686E-2F6C69A251B0}"/>
          </ac:picMkLst>
        </pc:picChg>
        <pc:picChg chg="mod modCrop">
          <ac:chgData name="久瑠美 土井" userId="9e67ba71-c777-4f6e-8a28-c17952988ac7" providerId="ADAL" clId="{E75AE599-81E3-41DD-86FB-182A8CAB8DEE}" dt="2023-01-30T10:00:35.685" v="5722" actId="164"/>
          <ac:picMkLst>
            <pc:docMk/>
            <pc:sldMk cId="1925928995" sldId="330"/>
            <ac:picMk id="23" creationId="{4BC458DE-1D1A-FCD7-3CB0-E176018D21F1}"/>
          </ac:picMkLst>
        </pc:picChg>
        <pc:picChg chg="mod">
          <ac:chgData name="久瑠美 土井" userId="9e67ba71-c777-4f6e-8a28-c17952988ac7" providerId="ADAL" clId="{E75AE599-81E3-41DD-86FB-182A8CAB8DEE}" dt="2023-01-30T10:00:43.018" v="5725" actId="1076"/>
          <ac:picMkLst>
            <pc:docMk/>
            <pc:sldMk cId="1925928995" sldId="330"/>
            <ac:picMk id="25" creationId="{C084ED85-EC2D-5FB5-F120-93E507968B80}"/>
          </ac:picMkLst>
        </pc:picChg>
        <pc:picChg chg="mod">
          <ac:chgData name="久瑠美 土井" userId="9e67ba71-c777-4f6e-8a28-c17952988ac7" providerId="ADAL" clId="{E75AE599-81E3-41DD-86FB-182A8CAB8DEE}" dt="2023-01-30T10:00:35.685" v="5722" actId="164"/>
          <ac:picMkLst>
            <pc:docMk/>
            <pc:sldMk cId="1925928995" sldId="330"/>
            <ac:picMk id="27" creationId="{7984493D-5BA3-7B26-EA57-A13BF1AB3E23}"/>
          </ac:picMkLst>
        </pc:picChg>
        <pc:picChg chg="add mod modCrop">
          <ac:chgData name="久瑠美 土井" userId="9e67ba71-c777-4f6e-8a28-c17952988ac7" providerId="ADAL" clId="{E75AE599-81E3-41DD-86FB-182A8CAB8DEE}" dt="2023-01-30T09:55:32.672" v="5602" actId="14100"/>
          <ac:picMkLst>
            <pc:docMk/>
            <pc:sldMk cId="1925928995" sldId="330"/>
            <ac:picMk id="33" creationId="{2683BB95-A2B4-2D6A-7C9F-C755E15B6403}"/>
          </ac:picMkLst>
        </pc:picChg>
        <pc:picChg chg="del mod">
          <ac:chgData name="久瑠美 土井" userId="9e67ba71-c777-4f6e-8a28-c17952988ac7" providerId="ADAL" clId="{E75AE599-81E3-41DD-86FB-182A8CAB8DEE}" dt="2023-01-30T09:59:55.700" v="5690" actId="478"/>
          <ac:picMkLst>
            <pc:docMk/>
            <pc:sldMk cId="1925928995" sldId="330"/>
            <ac:picMk id="40" creationId="{63822595-40C9-AE3E-C19F-C6DCE17658DC}"/>
          </ac:picMkLst>
        </pc:picChg>
        <pc:picChg chg="add del mod">
          <ac:chgData name="久瑠美 土井" userId="9e67ba71-c777-4f6e-8a28-c17952988ac7" providerId="ADAL" clId="{E75AE599-81E3-41DD-86FB-182A8CAB8DEE}" dt="2023-01-30T09:58:13.611" v="5669"/>
          <ac:picMkLst>
            <pc:docMk/>
            <pc:sldMk cId="1925928995" sldId="330"/>
            <ac:picMk id="46" creationId="{A08B71DB-29F8-5A57-74B8-26E6F4D6ADB5}"/>
          </ac:picMkLst>
        </pc:picChg>
        <pc:picChg chg="mod ord modCrop">
          <ac:chgData name="久瑠美 土井" userId="9e67ba71-c777-4f6e-8a28-c17952988ac7" providerId="ADAL" clId="{E75AE599-81E3-41DD-86FB-182A8CAB8DEE}" dt="2023-02-01T05:29:41.645" v="18200" actId="166"/>
          <ac:picMkLst>
            <pc:docMk/>
            <pc:sldMk cId="1925928995" sldId="330"/>
            <ac:picMk id="48" creationId="{C78878C4-2AB5-CFBC-B54C-F53FB2D7016B}"/>
          </ac:picMkLst>
        </pc:picChg>
        <pc:cxnChg chg="add mod">
          <ac:chgData name="久瑠美 土井" userId="9e67ba71-c777-4f6e-8a28-c17952988ac7" providerId="ADAL" clId="{E75AE599-81E3-41DD-86FB-182A8CAB8DEE}" dt="2023-02-01T01:33:05.771" v="16234" actId="1076"/>
          <ac:cxnSpMkLst>
            <pc:docMk/>
            <pc:sldMk cId="1925928995" sldId="330"/>
            <ac:cxnSpMk id="6" creationId="{180FDB5E-AB8C-D6C3-C9B8-FFC961EAAF9A}"/>
          </ac:cxnSpMkLst>
        </pc:cxnChg>
        <pc:cxnChg chg="add mod">
          <ac:chgData name="久瑠美 土井" userId="9e67ba71-c777-4f6e-8a28-c17952988ac7" providerId="ADAL" clId="{E75AE599-81E3-41DD-86FB-182A8CAB8DEE}" dt="2023-02-01T01:33:05.771" v="16234" actId="1076"/>
          <ac:cxnSpMkLst>
            <pc:docMk/>
            <pc:sldMk cId="1925928995" sldId="330"/>
            <ac:cxnSpMk id="8" creationId="{3A18439D-339C-D6D7-133C-338C3973F520}"/>
          </ac:cxnSpMkLst>
        </pc:cxnChg>
        <pc:cxnChg chg="del">
          <ac:chgData name="久瑠美 土井" userId="9e67ba71-c777-4f6e-8a28-c17952988ac7" providerId="ADAL" clId="{E75AE599-81E3-41DD-86FB-182A8CAB8DEE}" dt="2023-01-30T09:53:43.513" v="5566" actId="478"/>
          <ac:cxnSpMkLst>
            <pc:docMk/>
            <pc:sldMk cId="1925928995" sldId="330"/>
            <ac:cxnSpMk id="12" creationId="{58D7C506-85E8-C336-03CB-8AABE37C450A}"/>
          </ac:cxnSpMkLst>
        </pc:cxnChg>
        <pc:cxnChg chg="mod">
          <ac:chgData name="久瑠美 土井" userId="9e67ba71-c777-4f6e-8a28-c17952988ac7" providerId="ADAL" clId="{E75AE599-81E3-41DD-86FB-182A8CAB8DEE}" dt="2023-01-30T09:54:03.662" v="5570" actId="1076"/>
          <ac:cxnSpMkLst>
            <pc:docMk/>
            <pc:sldMk cId="1925928995" sldId="330"/>
            <ac:cxnSpMk id="13" creationId="{11B6FA1C-6C1D-9915-3B21-C5EC20ADD6DE}"/>
          </ac:cxnSpMkLst>
        </pc:cxnChg>
        <pc:cxnChg chg="del">
          <ac:chgData name="久瑠美 土井" userId="9e67ba71-c777-4f6e-8a28-c17952988ac7" providerId="ADAL" clId="{E75AE599-81E3-41DD-86FB-182A8CAB8DEE}" dt="2023-01-30T09:53:36.728" v="5564" actId="478"/>
          <ac:cxnSpMkLst>
            <pc:docMk/>
            <pc:sldMk cId="1925928995" sldId="330"/>
            <ac:cxnSpMk id="14" creationId="{59A0A932-2085-DB91-C096-C955D5D8A5E1}"/>
          </ac:cxnSpMkLst>
        </pc:cxnChg>
        <pc:cxnChg chg="mod ord">
          <ac:chgData name="久瑠美 土井" userId="9e67ba71-c777-4f6e-8a28-c17952988ac7" providerId="ADAL" clId="{E75AE599-81E3-41DD-86FB-182A8CAB8DEE}" dt="2023-02-01T01:33:15.566" v="16235" actId="14100"/>
          <ac:cxnSpMkLst>
            <pc:docMk/>
            <pc:sldMk cId="1925928995" sldId="330"/>
            <ac:cxnSpMk id="16" creationId="{5FFF1EE1-BF67-CADE-38D5-F680CDDB6D3A}"/>
          </ac:cxnSpMkLst>
        </pc:cxnChg>
        <pc:cxnChg chg="mod ord">
          <ac:chgData name="久瑠美 土井" userId="9e67ba71-c777-4f6e-8a28-c17952988ac7" providerId="ADAL" clId="{E75AE599-81E3-41DD-86FB-182A8CAB8DEE}" dt="2023-02-01T01:33:18.546" v="16236" actId="14100"/>
          <ac:cxnSpMkLst>
            <pc:docMk/>
            <pc:sldMk cId="1925928995" sldId="330"/>
            <ac:cxnSpMk id="17" creationId="{E41EA669-1CD2-8A25-EDFE-B12BB44B185F}"/>
          </ac:cxnSpMkLst>
        </pc:cxnChg>
        <pc:cxnChg chg="mod">
          <ac:chgData name="久瑠美 土井" userId="9e67ba71-c777-4f6e-8a28-c17952988ac7" providerId="ADAL" clId="{E75AE599-81E3-41DD-86FB-182A8CAB8DEE}" dt="2023-01-30T10:00:35.685" v="5722" actId="164"/>
          <ac:cxnSpMkLst>
            <pc:docMk/>
            <pc:sldMk cId="1925928995" sldId="330"/>
            <ac:cxnSpMk id="24" creationId="{D28B6047-F4A1-811C-A9A5-D629B44B759A}"/>
          </ac:cxnSpMkLst>
        </pc:cxnChg>
        <pc:cxnChg chg="mod">
          <ac:chgData name="久瑠美 土井" userId="9e67ba71-c777-4f6e-8a28-c17952988ac7" providerId="ADAL" clId="{E75AE599-81E3-41DD-86FB-182A8CAB8DEE}" dt="2023-01-30T10:00:35.685" v="5722" actId="164"/>
          <ac:cxnSpMkLst>
            <pc:docMk/>
            <pc:sldMk cId="1925928995" sldId="330"/>
            <ac:cxnSpMk id="26" creationId="{8428F334-E837-A780-049E-4E777D24A0DD}"/>
          </ac:cxnSpMkLst>
        </pc:cxnChg>
        <pc:cxnChg chg="mod">
          <ac:chgData name="久瑠美 土井" userId="9e67ba71-c777-4f6e-8a28-c17952988ac7" providerId="ADAL" clId="{E75AE599-81E3-41DD-86FB-182A8CAB8DEE}" dt="2023-01-30T10:00:35.685" v="5722" actId="164"/>
          <ac:cxnSpMkLst>
            <pc:docMk/>
            <pc:sldMk cId="1925928995" sldId="330"/>
            <ac:cxnSpMk id="28" creationId="{2D1AD20A-D7A0-DD07-7709-0441B7F1804E}"/>
          </ac:cxnSpMkLst>
        </pc:cxnChg>
        <pc:cxnChg chg="mod">
          <ac:chgData name="久瑠美 土井" userId="9e67ba71-c777-4f6e-8a28-c17952988ac7" providerId="ADAL" clId="{E75AE599-81E3-41DD-86FB-182A8CAB8DEE}" dt="2023-02-01T01:33:24.376" v="16238" actId="14100"/>
          <ac:cxnSpMkLst>
            <pc:docMk/>
            <pc:sldMk cId="1925928995" sldId="330"/>
            <ac:cxnSpMk id="30" creationId="{C9E1B81E-71B5-C65A-77AF-7AFCB518B2BF}"/>
          </ac:cxnSpMkLst>
        </pc:cxnChg>
        <pc:cxnChg chg="mod">
          <ac:chgData name="久瑠美 土井" userId="9e67ba71-c777-4f6e-8a28-c17952988ac7" providerId="ADAL" clId="{E75AE599-81E3-41DD-86FB-182A8CAB8DEE}" dt="2023-02-01T01:33:21.842" v="16237" actId="14100"/>
          <ac:cxnSpMkLst>
            <pc:docMk/>
            <pc:sldMk cId="1925928995" sldId="330"/>
            <ac:cxnSpMk id="32" creationId="{6DAA870D-3125-03FD-355C-123F623273C7}"/>
          </ac:cxnSpMkLst>
        </pc:cxnChg>
        <pc:cxnChg chg="add mod">
          <ac:chgData name="久瑠美 土井" userId="9e67ba71-c777-4f6e-8a28-c17952988ac7" providerId="ADAL" clId="{E75AE599-81E3-41DD-86FB-182A8CAB8DEE}" dt="2023-02-01T05:27:40.036" v="18158" actId="1036"/>
          <ac:cxnSpMkLst>
            <pc:docMk/>
            <pc:sldMk cId="1925928995" sldId="330"/>
            <ac:cxnSpMk id="35" creationId="{EE500061-AA10-DAF1-E875-D3813319B12A}"/>
          </ac:cxnSpMkLst>
        </pc:cxnChg>
        <pc:cxnChg chg="add mod">
          <ac:chgData name="久瑠美 土井" userId="9e67ba71-c777-4f6e-8a28-c17952988ac7" providerId="ADAL" clId="{E75AE599-81E3-41DD-86FB-182A8CAB8DEE}" dt="2023-02-01T05:29:05.383" v="18194" actId="14100"/>
          <ac:cxnSpMkLst>
            <pc:docMk/>
            <pc:sldMk cId="1925928995" sldId="330"/>
            <ac:cxnSpMk id="39" creationId="{F71D15BB-943C-9814-F74B-DCFB4855E10F}"/>
          </ac:cxnSpMkLst>
        </pc:cxnChg>
        <pc:cxnChg chg="add mod">
          <ac:chgData name="久瑠美 土井" userId="9e67ba71-c777-4f6e-8a28-c17952988ac7" providerId="ADAL" clId="{E75AE599-81E3-41DD-86FB-182A8CAB8DEE}" dt="2023-02-01T05:28:56.560" v="18192" actId="1076"/>
          <ac:cxnSpMkLst>
            <pc:docMk/>
            <pc:sldMk cId="1925928995" sldId="330"/>
            <ac:cxnSpMk id="40" creationId="{41C98D8F-B6EF-F1C6-9158-BE27D6A2E33F}"/>
          </ac:cxnSpMkLst>
        </pc:cxnChg>
        <pc:cxnChg chg="del">
          <ac:chgData name="久瑠美 土井" userId="9e67ba71-c777-4f6e-8a28-c17952988ac7" providerId="ADAL" clId="{E75AE599-81E3-41DD-86FB-182A8CAB8DEE}" dt="2023-01-30T09:57:34.162" v="5663" actId="478"/>
          <ac:cxnSpMkLst>
            <pc:docMk/>
            <pc:sldMk cId="1925928995" sldId="330"/>
            <ac:cxnSpMk id="41" creationId="{93F10D75-EEA0-23E0-5A64-36F0E1E496A6}"/>
          </ac:cxnSpMkLst>
        </pc:cxnChg>
        <pc:cxnChg chg="del">
          <ac:chgData name="久瑠美 土井" userId="9e67ba71-c777-4f6e-8a28-c17952988ac7" providerId="ADAL" clId="{E75AE599-81E3-41DD-86FB-182A8CAB8DEE}" dt="2023-01-30T09:57:32.574" v="5662" actId="478"/>
          <ac:cxnSpMkLst>
            <pc:docMk/>
            <pc:sldMk cId="1925928995" sldId="330"/>
            <ac:cxnSpMk id="44" creationId="{183ED254-B468-3AFB-02A7-067DC1394926}"/>
          </ac:cxnSpMkLst>
        </pc:cxnChg>
        <pc:cxnChg chg="add mod">
          <ac:chgData name="久瑠美 土井" userId="9e67ba71-c777-4f6e-8a28-c17952988ac7" providerId="ADAL" clId="{E75AE599-81E3-41DD-86FB-182A8CAB8DEE}" dt="2023-02-01T05:29:31.374" v="18199" actId="14100"/>
          <ac:cxnSpMkLst>
            <pc:docMk/>
            <pc:sldMk cId="1925928995" sldId="330"/>
            <ac:cxnSpMk id="46" creationId="{C5E02E11-C6B9-F173-B7FA-EFC9C9CB5DF2}"/>
          </ac:cxnSpMkLst>
        </pc:cxnChg>
        <pc:cxnChg chg="del mod">
          <ac:chgData name="久瑠美 土井" userId="9e67ba71-c777-4f6e-8a28-c17952988ac7" providerId="ADAL" clId="{E75AE599-81E3-41DD-86FB-182A8CAB8DEE}" dt="2023-01-30T09:58:50.341" v="5676" actId="478"/>
          <ac:cxnSpMkLst>
            <pc:docMk/>
            <pc:sldMk cId="1925928995" sldId="330"/>
            <ac:cxnSpMk id="51" creationId="{D88DEE79-5C0F-ED0E-869D-A56BBF480F05}"/>
          </ac:cxnSpMkLst>
        </pc:cxnChg>
        <pc:cxnChg chg="del mod">
          <ac:chgData name="久瑠美 土井" userId="9e67ba71-c777-4f6e-8a28-c17952988ac7" providerId="ADAL" clId="{E75AE599-81E3-41DD-86FB-182A8CAB8DEE}" dt="2023-01-30T09:58:53.666" v="5678" actId="478"/>
          <ac:cxnSpMkLst>
            <pc:docMk/>
            <pc:sldMk cId="1925928995" sldId="330"/>
            <ac:cxnSpMk id="52" creationId="{ECC6DE62-DF16-A48F-C515-34E61C948E9E}"/>
          </ac:cxnSpMkLst>
        </pc:cxnChg>
        <pc:cxnChg chg="mod">
          <ac:chgData name="久瑠美 土井" userId="9e67ba71-c777-4f6e-8a28-c17952988ac7" providerId="ADAL" clId="{E75AE599-81E3-41DD-86FB-182A8CAB8DEE}" dt="2023-01-30T09:58:24.608" v="5671"/>
          <ac:cxnSpMkLst>
            <pc:docMk/>
            <pc:sldMk cId="1925928995" sldId="330"/>
            <ac:cxnSpMk id="56" creationId="{651BF1C6-8954-D5C8-BBEC-9A611E26F1A3}"/>
          </ac:cxnSpMkLst>
        </pc:cxnChg>
        <pc:cxnChg chg="mod">
          <ac:chgData name="久瑠美 土井" userId="9e67ba71-c777-4f6e-8a28-c17952988ac7" providerId="ADAL" clId="{E75AE599-81E3-41DD-86FB-182A8CAB8DEE}" dt="2023-01-30T09:58:24.608" v="5671"/>
          <ac:cxnSpMkLst>
            <pc:docMk/>
            <pc:sldMk cId="1925928995" sldId="330"/>
            <ac:cxnSpMk id="57" creationId="{36319B2B-B4BF-EC81-9296-59A6635EBA3D}"/>
          </ac:cxnSpMkLst>
        </pc:cxnChg>
        <pc:cxnChg chg="add mod">
          <ac:chgData name="久瑠美 土井" userId="9e67ba71-c777-4f6e-8a28-c17952988ac7" providerId="ADAL" clId="{E75AE599-81E3-41DD-86FB-182A8CAB8DEE}" dt="2023-01-31T00:44:55.283" v="14550" actId="14100"/>
          <ac:cxnSpMkLst>
            <pc:docMk/>
            <pc:sldMk cId="1925928995" sldId="330"/>
            <ac:cxnSpMk id="58" creationId="{61FE90A3-0D28-B195-2FE2-D01F22633EE5}"/>
          </ac:cxnSpMkLst>
        </pc:cxnChg>
      </pc:sldChg>
      <pc:sldChg chg="add">
        <pc:chgData name="久瑠美 土井" userId="9e67ba71-c777-4f6e-8a28-c17952988ac7" providerId="ADAL" clId="{E75AE599-81E3-41DD-86FB-182A8CAB8DEE}" dt="2023-01-30T10:14:10.097" v="6009"/>
        <pc:sldMkLst>
          <pc:docMk/>
          <pc:sldMk cId="1626753379" sldId="331"/>
        </pc:sldMkLst>
      </pc:sldChg>
      <pc:sldChg chg="addSp delSp modSp add mod ord modShow">
        <pc:chgData name="久瑠美 土井" userId="9e67ba71-c777-4f6e-8a28-c17952988ac7" providerId="ADAL" clId="{E75AE599-81E3-41DD-86FB-182A8CAB8DEE}" dt="2023-02-01T01:48:59.953" v="16755"/>
        <pc:sldMkLst>
          <pc:docMk/>
          <pc:sldMk cId="2055081892" sldId="332"/>
        </pc:sldMkLst>
        <pc:spChg chg="mod">
          <ac:chgData name="久瑠美 土井" userId="9e67ba71-c777-4f6e-8a28-c17952988ac7" providerId="ADAL" clId="{E75AE599-81E3-41DD-86FB-182A8CAB8DEE}" dt="2023-01-30T10:43:02.018" v="6167" actId="1076"/>
          <ac:spMkLst>
            <pc:docMk/>
            <pc:sldMk cId="2055081892" sldId="332"/>
            <ac:spMk id="2" creationId="{907B0608-B598-B082-66A8-A92F1100B7C2}"/>
          </ac:spMkLst>
        </pc:spChg>
        <pc:spChg chg="add mod">
          <ac:chgData name="久瑠美 土井" userId="9e67ba71-c777-4f6e-8a28-c17952988ac7" providerId="ADAL" clId="{E75AE599-81E3-41DD-86FB-182A8CAB8DEE}" dt="2023-01-30T10:43:09.479" v="6168" actId="164"/>
          <ac:spMkLst>
            <pc:docMk/>
            <pc:sldMk cId="2055081892" sldId="332"/>
            <ac:spMk id="6" creationId="{920693CF-D8FB-A219-77C5-EC445266BC0A}"/>
          </ac:spMkLst>
        </pc:spChg>
        <pc:spChg chg="mod">
          <ac:chgData name="久瑠美 土井" userId="9e67ba71-c777-4f6e-8a28-c17952988ac7" providerId="ADAL" clId="{E75AE599-81E3-41DD-86FB-182A8CAB8DEE}" dt="2023-01-30T10:43:09.479" v="6168" actId="164"/>
          <ac:spMkLst>
            <pc:docMk/>
            <pc:sldMk cId="2055081892" sldId="332"/>
            <ac:spMk id="8" creationId="{7993F79F-6F8C-C64E-1D1E-1EB55DFB57CD}"/>
          </ac:spMkLst>
        </pc:spChg>
        <pc:spChg chg="add mod">
          <ac:chgData name="久瑠美 土井" userId="9e67ba71-c777-4f6e-8a28-c17952988ac7" providerId="ADAL" clId="{E75AE599-81E3-41DD-86FB-182A8CAB8DEE}" dt="2023-01-30T10:43:09.479" v="6168" actId="164"/>
          <ac:spMkLst>
            <pc:docMk/>
            <pc:sldMk cId="2055081892" sldId="332"/>
            <ac:spMk id="13" creationId="{4AC8D527-D2A0-BF8E-DC51-C381574A1CAB}"/>
          </ac:spMkLst>
        </pc:spChg>
        <pc:spChg chg="add mod">
          <ac:chgData name="久瑠美 土井" userId="9e67ba71-c777-4f6e-8a28-c17952988ac7" providerId="ADAL" clId="{E75AE599-81E3-41DD-86FB-182A8CAB8DEE}" dt="2023-01-30T10:43:09.479" v="6168" actId="164"/>
          <ac:spMkLst>
            <pc:docMk/>
            <pc:sldMk cId="2055081892" sldId="332"/>
            <ac:spMk id="17" creationId="{75534D06-0531-82FE-9DE9-58700AE2F528}"/>
          </ac:spMkLst>
        </pc:spChg>
        <pc:spChg chg="del mod">
          <ac:chgData name="久瑠美 土井" userId="9e67ba71-c777-4f6e-8a28-c17952988ac7" providerId="ADAL" clId="{E75AE599-81E3-41DD-86FB-182A8CAB8DEE}" dt="2023-01-30T10:42:56.325" v="6165" actId="478"/>
          <ac:spMkLst>
            <pc:docMk/>
            <pc:sldMk cId="2055081892" sldId="332"/>
            <ac:spMk id="21" creationId="{686B36B7-230D-DA74-77DF-C8EAC3E7FEEC}"/>
          </ac:spMkLst>
        </pc:spChg>
        <pc:spChg chg="mod">
          <ac:chgData name="久瑠美 土井" userId="9e67ba71-c777-4f6e-8a28-c17952988ac7" providerId="ADAL" clId="{E75AE599-81E3-41DD-86FB-182A8CAB8DEE}" dt="2023-01-30T10:43:09.479" v="6168" actId="164"/>
          <ac:spMkLst>
            <pc:docMk/>
            <pc:sldMk cId="2055081892" sldId="332"/>
            <ac:spMk id="22" creationId="{B7C93667-E46D-2655-6313-72639DCCC6B4}"/>
          </ac:spMkLst>
        </pc:spChg>
        <pc:spChg chg="mod">
          <ac:chgData name="久瑠美 土井" userId="9e67ba71-c777-4f6e-8a28-c17952988ac7" providerId="ADAL" clId="{E75AE599-81E3-41DD-86FB-182A8CAB8DEE}" dt="2023-01-30T10:43:09.479" v="6168" actId="164"/>
          <ac:spMkLst>
            <pc:docMk/>
            <pc:sldMk cId="2055081892" sldId="332"/>
            <ac:spMk id="23" creationId="{BAE92D75-4A4C-3947-6EDD-5F3A853B6794}"/>
          </ac:spMkLst>
        </pc:spChg>
        <pc:spChg chg="del mod">
          <ac:chgData name="久瑠美 土井" userId="9e67ba71-c777-4f6e-8a28-c17952988ac7" providerId="ADAL" clId="{E75AE599-81E3-41DD-86FB-182A8CAB8DEE}" dt="2023-01-30T10:42:10.029" v="6148" actId="478"/>
          <ac:spMkLst>
            <pc:docMk/>
            <pc:sldMk cId="2055081892" sldId="332"/>
            <ac:spMk id="24" creationId="{7F4EDE65-A45B-2742-FB1E-CA8B5A42E48C}"/>
          </ac:spMkLst>
        </pc:spChg>
        <pc:spChg chg="mod">
          <ac:chgData name="久瑠美 土井" userId="9e67ba71-c777-4f6e-8a28-c17952988ac7" providerId="ADAL" clId="{E75AE599-81E3-41DD-86FB-182A8CAB8DEE}" dt="2023-01-30T10:43:09.479" v="6168" actId="164"/>
          <ac:spMkLst>
            <pc:docMk/>
            <pc:sldMk cId="2055081892" sldId="332"/>
            <ac:spMk id="26" creationId="{EF9BE80C-B5CB-2792-39A6-6EEF0A056DB7}"/>
          </ac:spMkLst>
        </pc:spChg>
        <pc:spChg chg="mod">
          <ac:chgData name="久瑠美 土井" userId="9e67ba71-c777-4f6e-8a28-c17952988ac7" providerId="ADAL" clId="{E75AE599-81E3-41DD-86FB-182A8CAB8DEE}" dt="2023-01-30T10:43:09.479" v="6168" actId="164"/>
          <ac:spMkLst>
            <pc:docMk/>
            <pc:sldMk cId="2055081892" sldId="332"/>
            <ac:spMk id="27" creationId="{46B7544D-43A7-41EE-C73E-344A4F728B84}"/>
          </ac:spMkLst>
        </pc:spChg>
        <pc:spChg chg="mod">
          <ac:chgData name="久瑠美 土井" userId="9e67ba71-c777-4f6e-8a28-c17952988ac7" providerId="ADAL" clId="{E75AE599-81E3-41DD-86FB-182A8CAB8DEE}" dt="2023-01-30T10:43:09.479" v="6168" actId="164"/>
          <ac:spMkLst>
            <pc:docMk/>
            <pc:sldMk cId="2055081892" sldId="332"/>
            <ac:spMk id="28" creationId="{3559A2D7-3322-06ED-4FF2-73B9ACBD0818}"/>
          </ac:spMkLst>
        </pc:spChg>
        <pc:spChg chg="mod">
          <ac:chgData name="久瑠美 土井" userId="9e67ba71-c777-4f6e-8a28-c17952988ac7" providerId="ADAL" clId="{E75AE599-81E3-41DD-86FB-182A8CAB8DEE}" dt="2023-01-30T10:43:09.479" v="6168" actId="164"/>
          <ac:spMkLst>
            <pc:docMk/>
            <pc:sldMk cId="2055081892" sldId="332"/>
            <ac:spMk id="29" creationId="{3A1CBB8C-872A-8254-ECDA-68DE74A4C2F9}"/>
          </ac:spMkLst>
        </pc:spChg>
        <pc:spChg chg="add del mod">
          <ac:chgData name="久瑠美 土井" userId="9e67ba71-c777-4f6e-8a28-c17952988ac7" providerId="ADAL" clId="{E75AE599-81E3-41DD-86FB-182A8CAB8DEE}" dt="2023-01-30T10:40:22.201" v="6116"/>
          <ac:spMkLst>
            <pc:docMk/>
            <pc:sldMk cId="2055081892" sldId="332"/>
            <ac:spMk id="32" creationId="{4DB01B18-3C2C-6117-C573-EEBEBE0B8D38}"/>
          </ac:spMkLst>
        </pc:spChg>
        <pc:spChg chg="add mod">
          <ac:chgData name="久瑠美 土井" userId="9e67ba71-c777-4f6e-8a28-c17952988ac7" providerId="ADAL" clId="{E75AE599-81E3-41DD-86FB-182A8CAB8DEE}" dt="2023-01-30T10:43:09.479" v="6168" actId="164"/>
          <ac:spMkLst>
            <pc:docMk/>
            <pc:sldMk cId="2055081892" sldId="332"/>
            <ac:spMk id="42" creationId="{A9EBB5BD-920F-457E-C98B-4C6A7FC0D4AC}"/>
          </ac:spMkLst>
        </pc:spChg>
        <pc:spChg chg="add mod ord">
          <ac:chgData name="久瑠美 土井" userId="9e67ba71-c777-4f6e-8a28-c17952988ac7" providerId="ADAL" clId="{E75AE599-81E3-41DD-86FB-182A8CAB8DEE}" dt="2023-01-30T10:43:46.180" v="6178" actId="14100"/>
          <ac:spMkLst>
            <pc:docMk/>
            <pc:sldMk cId="2055081892" sldId="332"/>
            <ac:spMk id="44" creationId="{3720DC77-2981-1B00-FAB3-B6BBFA88FB41}"/>
          </ac:spMkLst>
        </pc:spChg>
        <pc:grpChg chg="add mod">
          <ac:chgData name="久瑠美 土井" userId="9e67ba71-c777-4f6e-8a28-c17952988ac7" providerId="ADAL" clId="{E75AE599-81E3-41DD-86FB-182A8CAB8DEE}" dt="2023-01-30T10:43:33.299" v="6174" actId="164"/>
          <ac:grpSpMkLst>
            <pc:docMk/>
            <pc:sldMk cId="2055081892" sldId="332"/>
            <ac:grpSpMk id="43" creationId="{3C8BE7E3-EFE9-5B1C-B92D-1396323757C4}"/>
          </ac:grpSpMkLst>
        </pc:grpChg>
        <pc:grpChg chg="add mod">
          <ac:chgData name="久瑠美 土井" userId="9e67ba71-c777-4f6e-8a28-c17952988ac7" providerId="ADAL" clId="{E75AE599-81E3-41DD-86FB-182A8CAB8DEE}" dt="2023-01-30T10:43:33.299" v="6174" actId="164"/>
          <ac:grpSpMkLst>
            <pc:docMk/>
            <pc:sldMk cId="2055081892" sldId="332"/>
            <ac:grpSpMk id="45" creationId="{5AA5582A-777A-32ED-65F2-B16909582B9D}"/>
          </ac:grpSpMkLst>
        </pc:grpChg>
        <pc:picChg chg="mod">
          <ac:chgData name="久瑠美 土井" userId="9e67ba71-c777-4f6e-8a28-c17952988ac7" providerId="ADAL" clId="{E75AE599-81E3-41DD-86FB-182A8CAB8DEE}" dt="2023-01-30T10:43:09.479" v="6168" actId="164"/>
          <ac:picMkLst>
            <pc:docMk/>
            <pc:sldMk cId="2055081892" sldId="332"/>
            <ac:picMk id="7" creationId="{4C95E303-9198-DA53-A0F4-7B789F7D3517}"/>
          </ac:picMkLst>
        </pc:picChg>
        <pc:picChg chg="mod">
          <ac:chgData name="久瑠美 土井" userId="9e67ba71-c777-4f6e-8a28-c17952988ac7" providerId="ADAL" clId="{E75AE599-81E3-41DD-86FB-182A8CAB8DEE}" dt="2023-01-30T10:43:09.479" v="6168" actId="164"/>
          <ac:picMkLst>
            <pc:docMk/>
            <pc:sldMk cId="2055081892" sldId="332"/>
            <ac:picMk id="30" creationId="{2B5F6116-999F-676E-389D-96B77BAA1A20}"/>
          </ac:picMkLst>
        </pc:picChg>
        <pc:cxnChg chg="add mod">
          <ac:chgData name="久瑠美 土井" userId="9e67ba71-c777-4f6e-8a28-c17952988ac7" providerId="ADAL" clId="{E75AE599-81E3-41DD-86FB-182A8CAB8DEE}" dt="2023-01-30T10:43:09.479" v="6168" actId="164"/>
          <ac:cxnSpMkLst>
            <pc:docMk/>
            <pc:sldMk cId="2055081892" sldId="332"/>
            <ac:cxnSpMk id="9" creationId="{62931AAC-AC9A-9B75-4C45-AC6549D992CB}"/>
          </ac:cxnSpMkLst>
        </pc:cxnChg>
        <pc:cxnChg chg="add mod">
          <ac:chgData name="久瑠美 土井" userId="9e67ba71-c777-4f6e-8a28-c17952988ac7" providerId="ADAL" clId="{E75AE599-81E3-41DD-86FB-182A8CAB8DEE}" dt="2023-01-30T10:43:09.479" v="6168" actId="164"/>
          <ac:cxnSpMkLst>
            <pc:docMk/>
            <pc:sldMk cId="2055081892" sldId="332"/>
            <ac:cxnSpMk id="10" creationId="{3ECB709F-E4C3-91C0-5589-E6D719AFC1F6}"/>
          </ac:cxnSpMkLst>
        </pc:cxnChg>
        <pc:cxnChg chg="mod">
          <ac:chgData name="久瑠美 土井" userId="9e67ba71-c777-4f6e-8a28-c17952988ac7" providerId="ADAL" clId="{E75AE599-81E3-41DD-86FB-182A8CAB8DEE}" dt="2023-01-30T10:43:09.479" v="6168" actId="164"/>
          <ac:cxnSpMkLst>
            <pc:docMk/>
            <pc:sldMk cId="2055081892" sldId="332"/>
            <ac:cxnSpMk id="11" creationId="{47EA02CA-3DDB-9607-D062-5CDE353B9BE3}"/>
          </ac:cxnSpMkLst>
        </pc:cxnChg>
        <pc:cxnChg chg="add mod">
          <ac:chgData name="久瑠美 土井" userId="9e67ba71-c777-4f6e-8a28-c17952988ac7" providerId="ADAL" clId="{E75AE599-81E3-41DD-86FB-182A8CAB8DEE}" dt="2023-01-30T10:43:09.479" v="6168" actId="164"/>
          <ac:cxnSpMkLst>
            <pc:docMk/>
            <pc:sldMk cId="2055081892" sldId="332"/>
            <ac:cxnSpMk id="12" creationId="{6BD04DD7-9140-A9DF-7233-99C87597FCA0}"/>
          </ac:cxnSpMkLst>
        </pc:cxnChg>
        <pc:cxnChg chg="mod">
          <ac:chgData name="久瑠美 土井" userId="9e67ba71-c777-4f6e-8a28-c17952988ac7" providerId="ADAL" clId="{E75AE599-81E3-41DD-86FB-182A8CAB8DEE}" dt="2023-01-30T10:43:09.479" v="6168" actId="164"/>
          <ac:cxnSpMkLst>
            <pc:docMk/>
            <pc:sldMk cId="2055081892" sldId="332"/>
            <ac:cxnSpMk id="14" creationId="{35297699-EE53-C076-E77D-DA4B31897FCE}"/>
          </ac:cxnSpMkLst>
        </pc:cxnChg>
        <pc:cxnChg chg="mod">
          <ac:chgData name="久瑠美 土井" userId="9e67ba71-c777-4f6e-8a28-c17952988ac7" providerId="ADAL" clId="{E75AE599-81E3-41DD-86FB-182A8CAB8DEE}" dt="2023-01-30T10:43:09.479" v="6168" actId="164"/>
          <ac:cxnSpMkLst>
            <pc:docMk/>
            <pc:sldMk cId="2055081892" sldId="332"/>
            <ac:cxnSpMk id="15" creationId="{C7787BE8-9D7B-DE44-82BF-99A2C464EE43}"/>
          </ac:cxnSpMkLst>
        </pc:cxnChg>
        <pc:cxnChg chg="mod">
          <ac:chgData name="久瑠美 土井" userId="9e67ba71-c777-4f6e-8a28-c17952988ac7" providerId="ADAL" clId="{E75AE599-81E3-41DD-86FB-182A8CAB8DEE}" dt="2023-01-30T10:43:09.479" v="6168" actId="164"/>
          <ac:cxnSpMkLst>
            <pc:docMk/>
            <pc:sldMk cId="2055081892" sldId="332"/>
            <ac:cxnSpMk id="16" creationId="{56FB7F7C-4CD6-C3BC-051B-A884F14EBB25}"/>
          </ac:cxnSpMkLst>
        </pc:cxnChg>
        <pc:cxnChg chg="mod">
          <ac:chgData name="久瑠美 土井" userId="9e67ba71-c777-4f6e-8a28-c17952988ac7" providerId="ADAL" clId="{E75AE599-81E3-41DD-86FB-182A8CAB8DEE}" dt="2023-01-30T10:43:09.479" v="6168" actId="164"/>
          <ac:cxnSpMkLst>
            <pc:docMk/>
            <pc:sldMk cId="2055081892" sldId="332"/>
            <ac:cxnSpMk id="18" creationId="{217A614E-2008-C52D-9C18-93DF9D990B60}"/>
          </ac:cxnSpMkLst>
        </pc:cxnChg>
        <pc:cxnChg chg="mod">
          <ac:chgData name="久瑠美 土井" userId="9e67ba71-c777-4f6e-8a28-c17952988ac7" providerId="ADAL" clId="{E75AE599-81E3-41DD-86FB-182A8CAB8DEE}" dt="2023-01-30T10:43:09.479" v="6168" actId="164"/>
          <ac:cxnSpMkLst>
            <pc:docMk/>
            <pc:sldMk cId="2055081892" sldId="332"/>
            <ac:cxnSpMk id="19" creationId="{5DD24576-05F1-065E-B655-ADFB873D973F}"/>
          </ac:cxnSpMkLst>
        </pc:cxnChg>
        <pc:cxnChg chg="add del mod">
          <ac:chgData name="久瑠美 土井" userId="9e67ba71-c777-4f6e-8a28-c17952988ac7" providerId="ADAL" clId="{E75AE599-81E3-41DD-86FB-182A8CAB8DEE}" dt="2023-01-30T10:40:16.105" v="6112"/>
          <ac:cxnSpMkLst>
            <pc:docMk/>
            <pc:sldMk cId="2055081892" sldId="332"/>
            <ac:cxnSpMk id="31" creationId="{CC5694FC-23E3-80BE-0B57-F271B78B8AAF}"/>
          </ac:cxnSpMkLst>
        </pc:cxnChg>
        <pc:cxnChg chg="add mod">
          <ac:chgData name="久瑠美 土井" userId="9e67ba71-c777-4f6e-8a28-c17952988ac7" providerId="ADAL" clId="{E75AE599-81E3-41DD-86FB-182A8CAB8DEE}" dt="2023-01-30T10:43:09.479" v="6168" actId="164"/>
          <ac:cxnSpMkLst>
            <pc:docMk/>
            <pc:sldMk cId="2055081892" sldId="332"/>
            <ac:cxnSpMk id="33" creationId="{5BB54A3C-F7A7-3D9A-B17D-B3A662930F03}"/>
          </ac:cxnSpMkLst>
        </pc:cxnChg>
        <pc:cxnChg chg="add mod">
          <ac:chgData name="久瑠美 土井" userId="9e67ba71-c777-4f6e-8a28-c17952988ac7" providerId="ADAL" clId="{E75AE599-81E3-41DD-86FB-182A8CAB8DEE}" dt="2023-01-30T10:43:09.479" v="6168" actId="164"/>
          <ac:cxnSpMkLst>
            <pc:docMk/>
            <pc:sldMk cId="2055081892" sldId="332"/>
            <ac:cxnSpMk id="35" creationId="{46BD6F26-F368-C371-546F-3C2A4D8FB33E}"/>
          </ac:cxnSpMkLst>
        </pc:cxnChg>
      </pc:sldChg>
      <pc:sldChg chg="addSp delSp modSp add mod ord modShow">
        <pc:chgData name="久瑠美 土井" userId="9e67ba71-c777-4f6e-8a28-c17952988ac7" providerId="ADAL" clId="{E75AE599-81E3-41DD-86FB-182A8CAB8DEE}" dt="2023-02-01T01:49:09.705" v="16756" actId="729"/>
        <pc:sldMkLst>
          <pc:docMk/>
          <pc:sldMk cId="69850837" sldId="333"/>
        </pc:sldMkLst>
        <pc:spChg chg="add mod ord">
          <ac:chgData name="久瑠美 土井" userId="9e67ba71-c777-4f6e-8a28-c17952988ac7" providerId="ADAL" clId="{E75AE599-81E3-41DD-86FB-182A8CAB8DEE}" dt="2023-01-30T12:02:01.566" v="6249" actId="14100"/>
          <ac:spMkLst>
            <pc:docMk/>
            <pc:sldMk cId="69850837" sldId="333"/>
            <ac:spMk id="8" creationId="{486F94DF-8D5F-200F-05B1-750B00443AF8}"/>
          </ac:spMkLst>
        </pc:spChg>
        <pc:spChg chg="del">
          <ac:chgData name="久瑠美 土井" userId="9e67ba71-c777-4f6e-8a28-c17952988ac7" providerId="ADAL" clId="{E75AE599-81E3-41DD-86FB-182A8CAB8DEE}" dt="2023-01-30T11:59:31.377" v="6187" actId="478"/>
          <ac:spMkLst>
            <pc:docMk/>
            <pc:sldMk cId="69850837" sldId="333"/>
            <ac:spMk id="15" creationId="{C0260787-1102-8BB8-396E-10076E1ABCEE}"/>
          </ac:spMkLst>
        </pc:spChg>
        <pc:spChg chg="del">
          <ac:chgData name="久瑠美 土井" userId="9e67ba71-c777-4f6e-8a28-c17952988ac7" providerId="ADAL" clId="{E75AE599-81E3-41DD-86FB-182A8CAB8DEE}" dt="2023-01-30T11:59:26.639" v="6182" actId="478"/>
          <ac:spMkLst>
            <pc:docMk/>
            <pc:sldMk cId="69850837" sldId="333"/>
            <ac:spMk id="29" creationId="{A6739813-1A5C-3943-FEBD-7CA26702DDAD}"/>
          </ac:spMkLst>
        </pc:spChg>
        <pc:spChg chg="mod">
          <ac:chgData name="久瑠美 土井" userId="9e67ba71-c777-4f6e-8a28-c17952988ac7" providerId="ADAL" clId="{E75AE599-81E3-41DD-86FB-182A8CAB8DEE}" dt="2023-01-30T12:01:51.329" v="6246" actId="14100"/>
          <ac:spMkLst>
            <pc:docMk/>
            <pc:sldMk cId="69850837" sldId="333"/>
            <ac:spMk id="36" creationId="{3806EBBD-0E06-ECF7-1D06-88EF0FDD46CA}"/>
          </ac:spMkLst>
        </pc:spChg>
        <pc:spChg chg="mod">
          <ac:chgData name="久瑠美 土井" userId="9e67ba71-c777-4f6e-8a28-c17952988ac7" providerId="ADAL" clId="{E75AE599-81E3-41DD-86FB-182A8CAB8DEE}" dt="2023-01-30T12:00:58.131" v="6227" actId="1038"/>
          <ac:spMkLst>
            <pc:docMk/>
            <pc:sldMk cId="69850837" sldId="333"/>
            <ac:spMk id="43" creationId="{54803205-41C8-5871-1EA9-EDA33265759D}"/>
          </ac:spMkLst>
        </pc:spChg>
        <pc:spChg chg="mod">
          <ac:chgData name="久瑠美 土井" userId="9e67ba71-c777-4f6e-8a28-c17952988ac7" providerId="ADAL" clId="{E75AE599-81E3-41DD-86FB-182A8CAB8DEE}" dt="2023-01-30T12:00:50.486" v="6221" actId="1035"/>
          <ac:spMkLst>
            <pc:docMk/>
            <pc:sldMk cId="69850837" sldId="333"/>
            <ac:spMk id="45" creationId="{98258160-7E10-32BB-3AB4-D0C2483F1126}"/>
          </ac:spMkLst>
        </pc:spChg>
        <pc:spChg chg="del">
          <ac:chgData name="久瑠美 土井" userId="9e67ba71-c777-4f6e-8a28-c17952988ac7" providerId="ADAL" clId="{E75AE599-81E3-41DD-86FB-182A8CAB8DEE}" dt="2023-01-30T11:59:35.354" v="6190" actId="478"/>
          <ac:spMkLst>
            <pc:docMk/>
            <pc:sldMk cId="69850837" sldId="333"/>
            <ac:spMk id="62" creationId="{61D91876-8305-1BA0-C8A0-85796E50673C}"/>
          </ac:spMkLst>
        </pc:spChg>
        <pc:spChg chg="del">
          <ac:chgData name="久瑠美 土井" userId="9e67ba71-c777-4f6e-8a28-c17952988ac7" providerId="ADAL" clId="{E75AE599-81E3-41DD-86FB-182A8CAB8DEE}" dt="2023-01-30T11:59:47.516" v="6194" actId="478"/>
          <ac:spMkLst>
            <pc:docMk/>
            <pc:sldMk cId="69850837" sldId="333"/>
            <ac:spMk id="70" creationId="{4FD77A36-113D-CFCC-B568-8623122428F1}"/>
          </ac:spMkLst>
        </pc:spChg>
        <pc:spChg chg="del">
          <ac:chgData name="久瑠美 土井" userId="9e67ba71-c777-4f6e-8a28-c17952988ac7" providerId="ADAL" clId="{E75AE599-81E3-41DD-86FB-182A8CAB8DEE}" dt="2023-01-30T11:59:37.484" v="6192" actId="478"/>
          <ac:spMkLst>
            <pc:docMk/>
            <pc:sldMk cId="69850837" sldId="333"/>
            <ac:spMk id="76" creationId="{E66FEB8E-CE93-D116-7B78-94EBD9657AD7}"/>
          </ac:spMkLst>
        </pc:spChg>
        <pc:spChg chg="del">
          <ac:chgData name="久瑠美 土井" userId="9e67ba71-c777-4f6e-8a28-c17952988ac7" providerId="ADAL" clId="{E75AE599-81E3-41DD-86FB-182A8CAB8DEE}" dt="2023-01-30T11:59:36.781" v="6191" actId="478"/>
          <ac:spMkLst>
            <pc:docMk/>
            <pc:sldMk cId="69850837" sldId="333"/>
            <ac:spMk id="77" creationId="{185BA829-8A14-A746-98F3-3F839D71BABB}"/>
          </ac:spMkLst>
        </pc:spChg>
        <pc:grpChg chg="add mod">
          <ac:chgData name="久瑠美 土井" userId="9e67ba71-c777-4f6e-8a28-c17952988ac7" providerId="ADAL" clId="{E75AE599-81E3-41DD-86FB-182A8CAB8DEE}" dt="2023-01-30T12:01:30.419" v="6233" actId="164"/>
          <ac:grpSpMkLst>
            <pc:docMk/>
            <pc:sldMk cId="69850837" sldId="333"/>
            <ac:grpSpMk id="6" creationId="{209D9552-739C-647D-AF9B-D00C975913EA}"/>
          </ac:grpSpMkLst>
        </pc:grpChg>
        <pc:grpChg chg="add mod">
          <ac:chgData name="久瑠美 土井" userId="9e67ba71-c777-4f6e-8a28-c17952988ac7" providerId="ADAL" clId="{E75AE599-81E3-41DD-86FB-182A8CAB8DEE}" dt="2023-01-30T12:01:30.419" v="6233" actId="164"/>
          <ac:grpSpMkLst>
            <pc:docMk/>
            <pc:sldMk cId="69850837" sldId="333"/>
            <ac:grpSpMk id="11" creationId="{B7CA7E5B-6B77-1B25-0EF0-B4AD7B6C9D00}"/>
          </ac:grpSpMkLst>
        </pc:grpChg>
        <pc:grpChg chg="mod">
          <ac:chgData name="久瑠美 土井" userId="9e67ba71-c777-4f6e-8a28-c17952988ac7" providerId="ADAL" clId="{E75AE599-81E3-41DD-86FB-182A8CAB8DEE}" dt="2023-01-30T12:00:19.254" v="6202" actId="164"/>
          <ac:grpSpMkLst>
            <pc:docMk/>
            <pc:sldMk cId="69850837" sldId="333"/>
            <ac:grpSpMk id="63" creationId="{EFA727DB-98F1-8613-22D8-E0D1320C7626}"/>
          </ac:grpSpMkLst>
        </pc:grpChg>
        <pc:picChg chg="del">
          <ac:chgData name="久瑠美 土井" userId="9e67ba71-c777-4f6e-8a28-c17952988ac7" providerId="ADAL" clId="{E75AE599-81E3-41DD-86FB-182A8CAB8DEE}" dt="2023-01-30T11:59:25.611" v="6181" actId="478"/>
          <ac:picMkLst>
            <pc:docMk/>
            <pc:sldMk cId="69850837" sldId="333"/>
            <ac:picMk id="9" creationId="{0CFF9481-D4C8-9968-00B2-4B80C68886EC}"/>
          </ac:picMkLst>
        </pc:picChg>
        <pc:picChg chg="del">
          <ac:chgData name="久瑠美 土井" userId="9e67ba71-c777-4f6e-8a28-c17952988ac7" providerId="ADAL" clId="{E75AE599-81E3-41DD-86FB-182A8CAB8DEE}" dt="2023-01-30T11:59:29.289" v="6185" actId="478"/>
          <ac:picMkLst>
            <pc:docMk/>
            <pc:sldMk cId="69850837" sldId="333"/>
            <ac:picMk id="10" creationId="{0DB93A18-227D-39AE-5397-C70FBB166BBB}"/>
          </ac:picMkLst>
        </pc:picChg>
        <pc:picChg chg="mod">
          <ac:chgData name="久瑠美 土井" userId="9e67ba71-c777-4f6e-8a28-c17952988ac7" providerId="ADAL" clId="{E75AE599-81E3-41DD-86FB-182A8CAB8DEE}" dt="2023-01-30T11:59:59.756" v="6198" actId="1076"/>
          <ac:picMkLst>
            <pc:docMk/>
            <pc:sldMk cId="69850837" sldId="333"/>
            <ac:picMk id="23" creationId="{4BC458DE-1D1A-FCD7-3CB0-E176018D21F1}"/>
          </ac:picMkLst>
        </pc:picChg>
        <pc:picChg chg="del">
          <ac:chgData name="久瑠美 土井" userId="9e67ba71-c777-4f6e-8a28-c17952988ac7" providerId="ADAL" clId="{E75AE599-81E3-41DD-86FB-182A8CAB8DEE}" dt="2023-01-30T11:59:41.020" v="6193" actId="478"/>
          <ac:picMkLst>
            <pc:docMk/>
            <pc:sldMk cId="69850837" sldId="333"/>
            <ac:picMk id="27" creationId="{7984493D-5BA3-7B26-EA57-A13BF1AB3E23}"/>
          </ac:picMkLst>
        </pc:picChg>
        <pc:picChg chg="mod">
          <ac:chgData name="久瑠美 土井" userId="9e67ba71-c777-4f6e-8a28-c17952988ac7" providerId="ADAL" clId="{E75AE599-81E3-41DD-86FB-182A8CAB8DEE}" dt="2023-01-30T12:01:30.419" v="6233" actId="164"/>
          <ac:picMkLst>
            <pc:docMk/>
            <pc:sldMk cId="69850837" sldId="333"/>
            <ac:picMk id="33" creationId="{2683BB95-A2B4-2D6A-7C9F-C755E15B6403}"/>
          </ac:picMkLst>
        </pc:picChg>
        <pc:cxnChg chg="del">
          <ac:chgData name="久瑠美 土井" userId="9e67ba71-c777-4f6e-8a28-c17952988ac7" providerId="ADAL" clId="{E75AE599-81E3-41DD-86FB-182A8CAB8DEE}" dt="2023-01-30T11:59:30.198" v="6186" actId="478"/>
          <ac:cxnSpMkLst>
            <pc:docMk/>
            <pc:sldMk cId="69850837" sldId="333"/>
            <ac:cxnSpMk id="13" creationId="{11B6FA1C-6C1D-9915-3B21-C5EC20ADD6DE}"/>
          </ac:cxnSpMkLst>
        </pc:cxnChg>
        <pc:cxnChg chg="del">
          <ac:chgData name="久瑠美 土井" userId="9e67ba71-c777-4f6e-8a28-c17952988ac7" providerId="ADAL" clId="{E75AE599-81E3-41DD-86FB-182A8CAB8DEE}" dt="2023-01-30T11:59:32.208" v="6188" actId="478"/>
          <ac:cxnSpMkLst>
            <pc:docMk/>
            <pc:sldMk cId="69850837" sldId="333"/>
            <ac:cxnSpMk id="16" creationId="{5FFF1EE1-BF67-CADE-38D5-F680CDDB6D3A}"/>
          </ac:cxnSpMkLst>
        </pc:cxnChg>
        <pc:cxnChg chg="del">
          <ac:chgData name="久瑠美 土井" userId="9e67ba71-c777-4f6e-8a28-c17952988ac7" providerId="ADAL" clId="{E75AE599-81E3-41DD-86FB-182A8CAB8DEE}" dt="2023-01-30T11:59:33.652" v="6189" actId="478"/>
          <ac:cxnSpMkLst>
            <pc:docMk/>
            <pc:sldMk cId="69850837" sldId="333"/>
            <ac:cxnSpMk id="17" creationId="{E41EA669-1CD2-8A25-EDFE-B12BB44B185F}"/>
          </ac:cxnSpMkLst>
        </pc:cxnChg>
        <pc:cxnChg chg="mod">
          <ac:chgData name="久瑠美 土井" userId="9e67ba71-c777-4f6e-8a28-c17952988ac7" providerId="ADAL" clId="{E75AE599-81E3-41DD-86FB-182A8CAB8DEE}" dt="2023-01-30T12:00:10.218" v="6199" actId="208"/>
          <ac:cxnSpMkLst>
            <pc:docMk/>
            <pc:sldMk cId="69850837" sldId="333"/>
            <ac:cxnSpMk id="24" creationId="{D28B6047-F4A1-811C-A9A5-D629B44B759A}"/>
          </ac:cxnSpMkLst>
        </pc:cxnChg>
        <pc:cxnChg chg="mod">
          <ac:chgData name="久瑠美 土井" userId="9e67ba71-c777-4f6e-8a28-c17952988ac7" providerId="ADAL" clId="{E75AE599-81E3-41DD-86FB-182A8CAB8DEE}" dt="2023-01-30T12:00:10.218" v="6199" actId="208"/>
          <ac:cxnSpMkLst>
            <pc:docMk/>
            <pc:sldMk cId="69850837" sldId="333"/>
            <ac:cxnSpMk id="26" creationId="{8428F334-E837-A780-049E-4E777D24A0DD}"/>
          </ac:cxnSpMkLst>
        </pc:cxnChg>
        <pc:cxnChg chg="del">
          <ac:chgData name="久瑠美 土井" userId="9e67ba71-c777-4f6e-8a28-c17952988ac7" providerId="ADAL" clId="{E75AE599-81E3-41DD-86FB-182A8CAB8DEE}" dt="2023-01-30T11:59:52.760" v="6196" actId="478"/>
          <ac:cxnSpMkLst>
            <pc:docMk/>
            <pc:sldMk cId="69850837" sldId="333"/>
            <ac:cxnSpMk id="28" creationId="{2D1AD20A-D7A0-DD07-7709-0441B7F1804E}"/>
          </ac:cxnSpMkLst>
        </pc:cxnChg>
        <pc:cxnChg chg="del">
          <ac:chgData name="久瑠美 土井" userId="9e67ba71-c777-4f6e-8a28-c17952988ac7" providerId="ADAL" clId="{E75AE599-81E3-41DD-86FB-182A8CAB8DEE}" dt="2023-01-30T11:59:28.427" v="6184" actId="478"/>
          <ac:cxnSpMkLst>
            <pc:docMk/>
            <pc:sldMk cId="69850837" sldId="333"/>
            <ac:cxnSpMk id="30" creationId="{C9E1B81E-71B5-C65A-77AF-7AFCB518B2BF}"/>
          </ac:cxnSpMkLst>
        </pc:cxnChg>
        <pc:cxnChg chg="del">
          <ac:chgData name="久瑠美 土井" userId="9e67ba71-c777-4f6e-8a28-c17952988ac7" providerId="ADAL" clId="{E75AE599-81E3-41DD-86FB-182A8CAB8DEE}" dt="2023-01-30T11:59:27.458" v="6183" actId="478"/>
          <ac:cxnSpMkLst>
            <pc:docMk/>
            <pc:sldMk cId="69850837" sldId="333"/>
            <ac:cxnSpMk id="32" creationId="{6DAA870D-3125-03FD-355C-123F623273C7}"/>
          </ac:cxnSpMkLst>
        </pc:cxnChg>
      </pc:sldChg>
      <pc:sldChg chg="addSp delSp modSp add mod modShow">
        <pc:chgData name="久瑠美 土井" userId="9e67ba71-c777-4f6e-8a28-c17952988ac7" providerId="ADAL" clId="{E75AE599-81E3-41DD-86FB-182A8CAB8DEE}" dt="2023-02-01T01:49:09.705" v="16756" actId="729"/>
        <pc:sldMkLst>
          <pc:docMk/>
          <pc:sldMk cId="958425007" sldId="334"/>
        </pc:sldMkLst>
        <pc:spChg chg="add del mod">
          <ac:chgData name="久瑠美 土井" userId="9e67ba71-c777-4f6e-8a28-c17952988ac7" providerId="ADAL" clId="{E75AE599-81E3-41DD-86FB-182A8CAB8DEE}" dt="2023-01-30T12:09:33.573" v="6324" actId="478"/>
          <ac:spMkLst>
            <pc:docMk/>
            <pc:sldMk cId="958425007" sldId="334"/>
            <ac:spMk id="3" creationId="{FD572595-BB42-74FE-ADB2-A91C95F550FB}"/>
          </ac:spMkLst>
        </pc:spChg>
        <pc:spChg chg="add del mod">
          <ac:chgData name="久瑠美 土井" userId="9e67ba71-c777-4f6e-8a28-c17952988ac7" providerId="ADAL" clId="{E75AE599-81E3-41DD-86FB-182A8CAB8DEE}" dt="2023-01-30T12:11:30.966" v="6351" actId="478"/>
          <ac:spMkLst>
            <pc:docMk/>
            <pc:sldMk cId="958425007" sldId="334"/>
            <ac:spMk id="6" creationId="{DB81B522-A596-46FA-9690-86B45D2920AB}"/>
          </ac:spMkLst>
        </pc:spChg>
        <pc:spChg chg="add mod ord">
          <ac:chgData name="久瑠美 土井" userId="9e67ba71-c777-4f6e-8a28-c17952988ac7" providerId="ADAL" clId="{E75AE599-81E3-41DD-86FB-182A8CAB8DEE}" dt="2023-01-30T12:18:02.158" v="6500" actId="14100"/>
          <ac:spMkLst>
            <pc:docMk/>
            <pc:sldMk cId="958425007" sldId="334"/>
            <ac:spMk id="8" creationId="{50796CA7-9CD6-046E-9FFA-CCE7140279F1}"/>
          </ac:spMkLst>
        </pc:spChg>
        <pc:spChg chg="add del mod">
          <ac:chgData name="久瑠美 土井" userId="9e67ba71-c777-4f6e-8a28-c17952988ac7" providerId="ADAL" clId="{E75AE599-81E3-41DD-86FB-182A8CAB8DEE}" dt="2023-01-30T12:11:55.690" v="6357"/>
          <ac:spMkLst>
            <pc:docMk/>
            <pc:sldMk cId="958425007" sldId="334"/>
            <ac:spMk id="26" creationId="{F0EE4752-4C6B-1585-5CA2-3AA5BACC2690}"/>
          </ac:spMkLst>
        </pc:spChg>
        <pc:spChg chg="mod">
          <ac:chgData name="久瑠美 土井" userId="9e67ba71-c777-4f6e-8a28-c17952988ac7" providerId="ADAL" clId="{E75AE599-81E3-41DD-86FB-182A8CAB8DEE}" dt="2023-01-30T12:15:03.039" v="6441" actId="1076"/>
          <ac:spMkLst>
            <pc:docMk/>
            <pc:sldMk cId="958425007" sldId="334"/>
            <ac:spMk id="32" creationId="{D3979B6C-9818-6BB8-C942-7C51CFE80478}"/>
          </ac:spMkLst>
        </pc:spChg>
        <pc:spChg chg="del">
          <ac:chgData name="久瑠美 土井" userId="9e67ba71-c777-4f6e-8a28-c17952988ac7" providerId="ADAL" clId="{E75AE599-81E3-41DD-86FB-182A8CAB8DEE}" dt="2023-01-30T12:04:32.476" v="6253" actId="478"/>
          <ac:spMkLst>
            <pc:docMk/>
            <pc:sldMk cId="958425007" sldId="334"/>
            <ac:spMk id="34" creationId="{54703796-A54F-9B33-717E-EE7FF7385AAE}"/>
          </ac:spMkLst>
        </pc:spChg>
        <pc:spChg chg="mod topLvl">
          <ac:chgData name="久瑠美 土井" userId="9e67ba71-c777-4f6e-8a28-c17952988ac7" providerId="ADAL" clId="{E75AE599-81E3-41DD-86FB-182A8CAB8DEE}" dt="2023-01-30T12:21:24.993" v="6526" actId="164"/>
          <ac:spMkLst>
            <pc:docMk/>
            <pc:sldMk cId="958425007" sldId="334"/>
            <ac:spMk id="39" creationId="{05525B44-44EE-E59E-819F-FD80A29102B9}"/>
          </ac:spMkLst>
        </pc:spChg>
        <pc:spChg chg="del mod">
          <ac:chgData name="久瑠美 土井" userId="9e67ba71-c777-4f6e-8a28-c17952988ac7" providerId="ADAL" clId="{E75AE599-81E3-41DD-86FB-182A8CAB8DEE}" dt="2023-01-30T12:20:23.282" v="6504" actId="478"/>
          <ac:spMkLst>
            <pc:docMk/>
            <pc:sldMk cId="958425007" sldId="334"/>
            <ac:spMk id="41" creationId="{89D052A6-A4CF-3AC0-9305-0452E299D5E8}"/>
          </ac:spMkLst>
        </pc:spChg>
        <pc:spChg chg="mod topLvl">
          <ac:chgData name="久瑠美 土井" userId="9e67ba71-c777-4f6e-8a28-c17952988ac7" providerId="ADAL" clId="{E75AE599-81E3-41DD-86FB-182A8CAB8DEE}" dt="2023-01-30T12:21:24.993" v="6526" actId="164"/>
          <ac:spMkLst>
            <pc:docMk/>
            <pc:sldMk cId="958425007" sldId="334"/>
            <ac:spMk id="42" creationId="{3A958C23-73BE-382A-7EA6-7511BF0AF088}"/>
          </ac:spMkLst>
        </pc:spChg>
        <pc:spChg chg="mod topLvl">
          <ac:chgData name="久瑠美 土井" userId="9e67ba71-c777-4f6e-8a28-c17952988ac7" providerId="ADAL" clId="{E75AE599-81E3-41DD-86FB-182A8CAB8DEE}" dt="2023-01-30T12:21:24.993" v="6526" actId="164"/>
          <ac:spMkLst>
            <pc:docMk/>
            <pc:sldMk cId="958425007" sldId="334"/>
            <ac:spMk id="44" creationId="{E3D69AB3-AF95-EFD2-D4A8-37D13102C6EC}"/>
          </ac:spMkLst>
        </pc:spChg>
        <pc:spChg chg="mod topLvl">
          <ac:chgData name="久瑠美 土井" userId="9e67ba71-c777-4f6e-8a28-c17952988ac7" providerId="ADAL" clId="{E75AE599-81E3-41DD-86FB-182A8CAB8DEE}" dt="2023-01-30T12:21:24.993" v="6526" actId="164"/>
          <ac:spMkLst>
            <pc:docMk/>
            <pc:sldMk cId="958425007" sldId="334"/>
            <ac:spMk id="45" creationId="{72B4184B-5567-14D6-5B5E-212BC260E06D}"/>
          </ac:spMkLst>
        </pc:spChg>
        <pc:spChg chg="del">
          <ac:chgData name="久瑠美 土井" userId="9e67ba71-c777-4f6e-8a28-c17952988ac7" providerId="ADAL" clId="{E75AE599-81E3-41DD-86FB-182A8CAB8DEE}" dt="2023-01-30T12:05:01.176" v="6265" actId="478"/>
          <ac:spMkLst>
            <pc:docMk/>
            <pc:sldMk cId="958425007" sldId="334"/>
            <ac:spMk id="47" creationId="{4E4B9C86-15D5-7D1A-43A6-2119769E28CD}"/>
          </ac:spMkLst>
        </pc:spChg>
        <pc:spChg chg="del mod">
          <ac:chgData name="久瑠美 土井" userId="9e67ba71-c777-4f6e-8a28-c17952988ac7" providerId="ADAL" clId="{E75AE599-81E3-41DD-86FB-182A8CAB8DEE}" dt="2023-01-30T12:09:43.673" v="6326" actId="478"/>
          <ac:spMkLst>
            <pc:docMk/>
            <pc:sldMk cId="958425007" sldId="334"/>
            <ac:spMk id="49" creationId="{709C5394-0CF8-176E-63F6-2B339866B249}"/>
          </ac:spMkLst>
        </pc:spChg>
        <pc:spChg chg="mod">
          <ac:chgData name="久瑠美 土井" userId="9e67ba71-c777-4f6e-8a28-c17952988ac7" providerId="ADAL" clId="{E75AE599-81E3-41DD-86FB-182A8CAB8DEE}" dt="2023-01-30T12:17:45.180" v="6496" actId="1076"/>
          <ac:spMkLst>
            <pc:docMk/>
            <pc:sldMk cId="958425007" sldId="334"/>
            <ac:spMk id="50" creationId="{BABF2ABB-4CBC-7129-8011-82B4458F479C}"/>
          </ac:spMkLst>
        </pc:spChg>
        <pc:spChg chg="del mod">
          <ac:chgData name="久瑠美 土井" userId="9e67ba71-c777-4f6e-8a28-c17952988ac7" providerId="ADAL" clId="{E75AE599-81E3-41DD-86FB-182A8CAB8DEE}" dt="2023-01-30T12:20:30.115" v="6508" actId="478"/>
          <ac:spMkLst>
            <pc:docMk/>
            <pc:sldMk cId="958425007" sldId="334"/>
            <ac:spMk id="52" creationId="{82CC58CA-DB38-35B4-2906-EA8E3C42E786}"/>
          </ac:spMkLst>
        </pc:spChg>
        <pc:spChg chg="del mod">
          <ac:chgData name="久瑠美 土井" userId="9e67ba71-c777-4f6e-8a28-c17952988ac7" providerId="ADAL" clId="{E75AE599-81E3-41DD-86FB-182A8CAB8DEE}" dt="2023-01-30T12:20:26.012" v="6506" actId="478"/>
          <ac:spMkLst>
            <pc:docMk/>
            <pc:sldMk cId="958425007" sldId="334"/>
            <ac:spMk id="53" creationId="{27B39204-EE34-1AE2-3A29-13ADA52BA83D}"/>
          </ac:spMkLst>
        </pc:spChg>
        <pc:spChg chg="mod">
          <ac:chgData name="久瑠美 土井" userId="9e67ba71-c777-4f6e-8a28-c17952988ac7" providerId="ADAL" clId="{E75AE599-81E3-41DD-86FB-182A8CAB8DEE}" dt="2023-01-30T12:15:03.039" v="6441" actId="1076"/>
          <ac:spMkLst>
            <pc:docMk/>
            <pc:sldMk cId="958425007" sldId="334"/>
            <ac:spMk id="56" creationId="{03E0D287-F453-06C0-E431-671AE09B0D20}"/>
          </ac:spMkLst>
        </pc:spChg>
        <pc:spChg chg="mod">
          <ac:chgData name="久瑠美 土井" userId="9e67ba71-c777-4f6e-8a28-c17952988ac7" providerId="ADAL" clId="{E75AE599-81E3-41DD-86FB-182A8CAB8DEE}" dt="2023-01-30T12:15:03.039" v="6441" actId="1076"/>
          <ac:spMkLst>
            <pc:docMk/>
            <pc:sldMk cId="958425007" sldId="334"/>
            <ac:spMk id="57" creationId="{29AA772E-3FF6-5BCE-56CF-4410DC029938}"/>
          </ac:spMkLst>
        </pc:spChg>
        <pc:spChg chg="del">
          <ac:chgData name="久瑠美 土井" userId="9e67ba71-c777-4f6e-8a28-c17952988ac7" providerId="ADAL" clId="{E75AE599-81E3-41DD-86FB-182A8CAB8DEE}" dt="2023-01-30T12:05:02.632" v="6266" actId="478"/>
          <ac:spMkLst>
            <pc:docMk/>
            <pc:sldMk cId="958425007" sldId="334"/>
            <ac:spMk id="72" creationId="{1DBF6CCC-91B3-A7C5-43FA-B0BDADE6F57A}"/>
          </ac:spMkLst>
        </pc:spChg>
        <pc:spChg chg="del">
          <ac:chgData name="久瑠美 土井" userId="9e67ba71-c777-4f6e-8a28-c17952988ac7" providerId="ADAL" clId="{E75AE599-81E3-41DD-86FB-182A8CAB8DEE}" dt="2023-01-30T12:06:05.239" v="6278" actId="478"/>
          <ac:spMkLst>
            <pc:docMk/>
            <pc:sldMk cId="958425007" sldId="334"/>
            <ac:spMk id="91" creationId="{D91F50CE-2108-D6BA-AB6C-6D293D4C9847}"/>
          </ac:spMkLst>
        </pc:spChg>
        <pc:spChg chg="mod ord">
          <ac:chgData name="久瑠美 土井" userId="9e67ba71-c777-4f6e-8a28-c17952988ac7" providerId="ADAL" clId="{E75AE599-81E3-41DD-86FB-182A8CAB8DEE}" dt="2023-01-30T12:17:15.068" v="6480" actId="167"/>
          <ac:spMkLst>
            <pc:docMk/>
            <pc:sldMk cId="958425007" sldId="334"/>
            <ac:spMk id="108" creationId="{B04E64B3-7196-D97C-03CA-504453518EAF}"/>
          </ac:spMkLst>
        </pc:spChg>
        <pc:spChg chg="mod ord">
          <ac:chgData name="久瑠美 土井" userId="9e67ba71-c777-4f6e-8a28-c17952988ac7" providerId="ADAL" clId="{E75AE599-81E3-41DD-86FB-182A8CAB8DEE}" dt="2023-01-30T12:17:15.068" v="6480" actId="167"/>
          <ac:spMkLst>
            <pc:docMk/>
            <pc:sldMk cId="958425007" sldId="334"/>
            <ac:spMk id="109" creationId="{7112CD8B-55A8-B064-481E-383BE143704F}"/>
          </ac:spMkLst>
        </pc:spChg>
        <pc:spChg chg="del">
          <ac:chgData name="久瑠美 土井" userId="9e67ba71-c777-4f6e-8a28-c17952988ac7" providerId="ADAL" clId="{E75AE599-81E3-41DD-86FB-182A8CAB8DEE}" dt="2023-01-30T12:04:35.519" v="6254" actId="478"/>
          <ac:spMkLst>
            <pc:docMk/>
            <pc:sldMk cId="958425007" sldId="334"/>
            <ac:spMk id="132" creationId="{68C49AA3-B99B-0DF8-FE1C-485443A08606}"/>
          </ac:spMkLst>
        </pc:spChg>
        <pc:grpChg chg="add mod">
          <ac:chgData name="久瑠美 土井" userId="9e67ba71-c777-4f6e-8a28-c17952988ac7" providerId="ADAL" clId="{E75AE599-81E3-41DD-86FB-182A8CAB8DEE}" dt="2023-01-30T12:13:44.704" v="6434" actId="1076"/>
          <ac:grpSpMkLst>
            <pc:docMk/>
            <pc:sldMk cId="958425007" sldId="334"/>
            <ac:grpSpMk id="28" creationId="{B6011B75-E869-415C-2FDA-FCFE0584EEA8}"/>
          </ac:grpSpMkLst>
        </pc:grpChg>
        <pc:grpChg chg="add del mod">
          <ac:chgData name="久瑠美 土井" userId="9e67ba71-c777-4f6e-8a28-c17952988ac7" providerId="ADAL" clId="{E75AE599-81E3-41DD-86FB-182A8CAB8DEE}" dt="2023-01-30T12:21:19.591" v="6525" actId="165"/>
          <ac:grpSpMkLst>
            <pc:docMk/>
            <pc:sldMk cId="958425007" sldId="334"/>
            <ac:grpSpMk id="38" creationId="{2C1495F7-4E52-EA40-CE0D-3D70B9941EE0}"/>
          </ac:grpSpMkLst>
        </pc:grpChg>
        <pc:grpChg chg="del mod">
          <ac:chgData name="久瑠美 土井" userId="9e67ba71-c777-4f6e-8a28-c17952988ac7" providerId="ADAL" clId="{E75AE599-81E3-41DD-86FB-182A8CAB8DEE}" dt="2023-01-30T12:20:54.084" v="6517" actId="478"/>
          <ac:grpSpMkLst>
            <pc:docMk/>
            <pc:sldMk cId="958425007" sldId="334"/>
            <ac:grpSpMk id="46" creationId="{04606BCC-0824-BA86-7D2F-6C0155EBBB89}"/>
          </ac:grpSpMkLst>
        </pc:grpChg>
        <pc:grpChg chg="del mod">
          <ac:chgData name="久瑠美 土井" userId="9e67ba71-c777-4f6e-8a28-c17952988ac7" providerId="ADAL" clId="{E75AE599-81E3-41DD-86FB-182A8CAB8DEE}" dt="2023-01-30T12:20:21.961" v="6503" actId="478"/>
          <ac:grpSpMkLst>
            <pc:docMk/>
            <pc:sldMk cId="958425007" sldId="334"/>
            <ac:grpSpMk id="54" creationId="{AE54E88F-60B6-7EE3-4F17-1E93CA73AA25}"/>
          </ac:grpSpMkLst>
        </pc:grpChg>
        <pc:grpChg chg="add mod">
          <ac:chgData name="久瑠美 土井" userId="9e67ba71-c777-4f6e-8a28-c17952988ac7" providerId="ADAL" clId="{E75AE599-81E3-41DD-86FB-182A8CAB8DEE}" dt="2023-01-30T12:21:24.993" v="6526" actId="164"/>
          <ac:grpSpMkLst>
            <pc:docMk/>
            <pc:sldMk cId="958425007" sldId="334"/>
            <ac:grpSpMk id="60" creationId="{61D7C038-BABB-DD20-DA63-675745AE8DB3}"/>
          </ac:grpSpMkLst>
        </pc:grpChg>
        <pc:grpChg chg="add del mod">
          <ac:chgData name="久瑠美 土井" userId="9e67ba71-c777-4f6e-8a28-c17952988ac7" providerId="ADAL" clId="{E75AE599-81E3-41DD-86FB-182A8CAB8DEE}" dt="2023-01-30T12:13:38.424" v="6433" actId="164"/>
          <ac:grpSpMkLst>
            <pc:docMk/>
            <pc:sldMk cId="958425007" sldId="334"/>
            <ac:grpSpMk id="107" creationId="{1C77FD3B-3B3D-C71D-9520-6C34BAFB4CC2}"/>
          </ac:grpSpMkLst>
        </pc:grpChg>
        <pc:grpChg chg="del">
          <ac:chgData name="久瑠美 土井" userId="9e67ba71-c777-4f6e-8a28-c17952988ac7" providerId="ADAL" clId="{E75AE599-81E3-41DD-86FB-182A8CAB8DEE}" dt="2023-01-30T12:04:45.774" v="6257" actId="478"/>
          <ac:grpSpMkLst>
            <pc:docMk/>
            <pc:sldMk cId="958425007" sldId="334"/>
            <ac:grpSpMk id="114" creationId="{E4A2A191-B9DA-98E9-2D09-56A9395DACF7}"/>
          </ac:grpSpMkLst>
        </pc:grpChg>
        <pc:picChg chg="mod modCrop">
          <ac:chgData name="久瑠美 土井" userId="9e67ba71-c777-4f6e-8a28-c17952988ac7" providerId="ADAL" clId="{E75AE599-81E3-41DD-86FB-182A8CAB8DEE}" dt="2023-01-30T12:15:03.039" v="6441" actId="1076"/>
          <ac:picMkLst>
            <pc:docMk/>
            <pc:sldMk cId="958425007" sldId="334"/>
            <ac:picMk id="13" creationId="{BC00BE84-C26D-A011-ECE8-3F22F843A684}"/>
          </ac:picMkLst>
        </pc:picChg>
        <pc:picChg chg="add del mod modCrop">
          <ac:chgData name="久瑠美 土井" userId="9e67ba71-c777-4f6e-8a28-c17952988ac7" providerId="ADAL" clId="{E75AE599-81E3-41DD-86FB-182A8CAB8DEE}" dt="2023-01-30T12:09:27.928" v="6322" actId="478"/>
          <ac:picMkLst>
            <pc:docMk/>
            <pc:sldMk cId="958425007" sldId="334"/>
            <ac:picMk id="14" creationId="{045BBC8D-A0AE-10E1-A3FA-3B47E0B98D71}"/>
          </ac:picMkLst>
        </pc:picChg>
        <pc:picChg chg="mod topLvl">
          <ac:chgData name="久瑠美 土井" userId="9e67ba71-c777-4f6e-8a28-c17952988ac7" providerId="ADAL" clId="{E75AE599-81E3-41DD-86FB-182A8CAB8DEE}" dt="2023-01-30T12:21:24.993" v="6526" actId="164"/>
          <ac:picMkLst>
            <pc:docMk/>
            <pc:sldMk cId="958425007" sldId="334"/>
            <ac:picMk id="40" creationId="{277A018C-28C6-C800-957A-C1EDC8D7E2B0}"/>
          </ac:picMkLst>
        </pc:picChg>
        <pc:picChg chg="del mod">
          <ac:chgData name="久瑠美 土井" userId="9e67ba71-c777-4f6e-8a28-c17952988ac7" providerId="ADAL" clId="{E75AE599-81E3-41DD-86FB-182A8CAB8DEE}" dt="2023-01-30T12:20:21.961" v="6503" actId="478"/>
          <ac:picMkLst>
            <pc:docMk/>
            <pc:sldMk cId="958425007" sldId="334"/>
            <ac:picMk id="58" creationId="{1D6432BD-B18C-4F78-CE04-762625054719}"/>
          </ac:picMkLst>
        </pc:picChg>
        <pc:picChg chg="mod ord modCrop">
          <ac:chgData name="久瑠美 土井" userId="9e67ba71-c777-4f6e-8a28-c17952988ac7" providerId="ADAL" clId="{E75AE599-81E3-41DD-86FB-182A8CAB8DEE}" dt="2023-01-30T12:16:20.726" v="6463" actId="1076"/>
          <ac:picMkLst>
            <pc:docMk/>
            <pc:sldMk cId="958425007" sldId="334"/>
            <ac:picMk id="112" creationId="{67CB5672-317C-4BDF-C866-413EFCD460F0}"/>
          </ac:picMkLst>
        </pc:picChg>
        <pc:cxnChg chg="add mod">
          <ac:chgData name="久瑠美 土井" userId="9e67ba71-c777-4f6e-8a28-c17952988ac7" providerId="ADAL" clId="{E75AE599-81E3-41DD-86FB-182A8CAB8DEE}" dt="2023-01-30T12:17:20.047" v="6481" actId="1076"/>
          <ac:cxnSpMkLst>
            <pc:docMk/>
            <pc:sldMk cId="958425007" sldId="334"/>
            <ac:cxnSpMk id="10" creationId="{3F156553-620D-1FE4-4037-7D2E56B0AA31}"/>
          </ac:cxnSpMkLst>
        </pc:cxnChg>
        <pc:cxnChg chg="add mod">
          <ac:chgData name="久瑠美 土井" userId="9e67ba71-c777-4f6e-8a28-c17952988ac7" providerId="ADAL" clId="{E75AE599-81E3-41DD-86FB-182A8CAB8DEE}" dt="2023-01-30T12:17:49.906" v="6498" actId="14100"/>
          <ac:cxnSpMkLst>
            <pc:docMk/>
            <pc:sldMk cId="958425007" sldId="334"/>
            <ac:cxnSpMk id="21" creationId="{69245A27-9F1E-48E1-6FC4-8074B0019323}"/>
          </ac:cxnSpMkLst>
        </pc:cxnChg>
        <pc:cxnChg chg="del">
          <ac:chgData name="久瑠美 土井" userId="9e67ba71-c777-4f6e-8a28-c17952988ac7" providerId="ADAL" clId="{E75AE599-81E3-41DD-86FB-182A8CAB8DEE}" dt="2023-01-30T12:04:49.151" v="6259" actId="478"/>
          <ac:cxnSpMkLst>
            <pc:docMk/>
            <pc:sldMk cId="958425007" sldId="334"/>
            <ac:cxnSpMk id="22" creationId="{F380967C-D236-BE4B-A0F7-85149FB124DD}"/>
          </ac:cxnSpMkLst>
        </pc:cxnChg>
        <pc:cxnChg chg="del">
          <ac:chgData name="久瑠美 土井" userId="9e67ba71-c777-4f6e-8a28-c17952988ac7" providerId="ADAL" clId="{E75AE599-81E3-41DD-86FB-182A8CAB8DEE}" dt="2023-01-30T12:04:47.700" v="6258" actId="478"/>
          <ac:cxnSpMkLst>
            <pc:docMk/>
            <pc:sldMk cId="958425007" sldId="334"/>
            <ac:cxnSpMk id="25" creationId="{450E16FC-D687-4BE1-534A-86376FDA58DA}"/>
          </ac:cxnSpMkLst>
        </pc:cxnChg>
        <pc:cxnChg chg="del">
          <ac:chgData name="久瑠美 土井" userId="9e67ba71-c777-4f6e-8a28-c17952988ac7" providerId="ADAL" clId="{E75AE599-81E3-41DD-86FB-182A8CAB8DEE}" dt="2023-01-30T12:06:03.932" v="6277" actId="478"/>
          <ac:cxnSpMkLst>
            <pc:docMk/>
            <pc:sldMk cId="958425007" sldId="334"/>
            <ac:cxnSpMk id="27" creationId="{83A578FF-1888-C1BC-86FE-2E895CE652AD}"/>
          </ac:cxnSpMkLst>
        </pc:cxnChg>
        <pc:cxnChg chg="del">
          <ac:chgData name="久瑠美 土井" userId="9e67ba71-c777-4f6e-8a28-c17952988ac7" providerId="ADAL" clId="{E75AE599-81E3-41DD-86FB-182A8CAB8DEE}" dt="2023-01-30T12:04:44.909" v="6256" actId="478"/>
          <ac:cxnSpMkLst>
            <pc:docMk/>
            <pc:sldMk cId="958425007" sldId="334"/>
            <ac:cxnSpMk id="30" creationId="{5413E05A-6F81-A3DF-7D6E-92B62F352C76}"/>
          </ac:cxnSpMkLst>
        </pc:cxnChg>
        <pc:cxnChg chg="del">
          <ac:chgData name="久瑠美 土井" userId="9e67ba71-c777-4f6e-8a28-c17952988ac7" providerId="ADAL" clId="{E75AE599-81E3-41DD-86FB-182A8CAB8DEE}" dt="2023-01-30T12:04:43.856" v="6255" actId="478"/>
          <ac:cxnSpMkLst>
            <pc:docMk/>
            <pc:sldMk cId="958425007" sldId="334"/>
            <ac:cxnSpMk id="31" creationId="{D0E9524A-134E-DAA5-CA45-58BAE7F9F4D4}"/>
          </ac:cxnSpMkLst>
        </pc:cxnChg>
        <pc:cxnChg chg="add mod">
          <ac:chgData name="久瑠美 土井" userId="9e67ba71-c777-4f6e-8a28-c17952988ac7" providerId="ADAL" clId="{E75AE599-81E3-41DD-86FB-182A8CAB8DEE}" dt="2023-01-30T12:17:08.996" v="6479" actId="14100"/>
          <ac:cxnSpMkLst>
            <pc:docMk/>
            <pc:sldMk cId="958425007" sldId="334"/>
            <ac:cxnSpMk id="33" creationId="{FBF58CD6-5378-0A49-242B-A9DDCA0E2A79}"/>
          </ac:cxnSpMkLst>
        </pc:cxnChg>
        <pc:cxnChg chg="del">
          <ac:chgData name="久瑠美 土井" userId="9e67ba71-c777-4f6e-8a28-c17952988ac7" providerId="ADAL" clId="{E75AE599-81E3-41DD-86FB-182A8CAB8DEE}" dt="2023-01-30T12:06:03.059" v="6276" actId="478"/>
          <ac:cxnSpMkLst>
            <pc:docMk/>
            <pc:sldMk cId="958425007" sldId="334"/>
            <ac:cxnSpMk id="43" creationId="{DAD2DC26-B1A7-DE2F-2E81-9FF15E2424C1}"/>
          </ac:cxnSpMkLst>
        </pc:cxnChg>
        <pc:cxnChg chg="del mod">
          <ac:chgData name="久瑠美 土井" userId="9e67ba71-c777-4f6e-8a28-c17952988ac7" providerId="ADAL" clId="{E75AE599-81E3-41DD-86FB-182A8CAB8DEE}" dt="2023-01-30T12:20:24.850" v="6505" actId="478"/>
          <ac:cxnSpMkLst>
            <pc:docMk/>
            <pc:sldMk cId="958425007" sldId="334"/>
            <ac:cxnSpMk id="48" creationId="{E0A11CA7-088B-1580-34F5-6D9F2F8C3A47}"/>
          </ac:cxnSpMkLst>
        </pc:cxnChg>
        <pc:cxnChg chg="del mod">
          <ac:chgData name="久瑠美 土井" userId="9e67ba71-c777-4f6e-8a28-c17952988ac7" providerId="ADAL" clId="{E75AE599-81E3-41DD-86FB-182A8CAB8DEE}" dt="2023-01-30T12:20:28.922" v="6507" actId="478"/>
          <ac:cxnSpMkLst>
            <pc:docMk/>
            <pc:sldMk cId="958425007" sldId="334"/>
            <ac:cxnSpMk id="51" creationId="{04E90152-98CE-5329-4417-2268B415F62F}"/>
          </ac:cxnSpMkLst>
        </pc:cxnChg>
        <pc:cxnChg chg="del mod">
          <ac:chgData name="久瑠美 土井" userId="9e67ba71-c777-4f6e-8a28-c17952988ac7" providerId="ADAL" clId="{E75AE599-81E3-41DD-86FB-182A8CAB8DEE}" dt="2023-01-30T12:20:54.084" v="6517" actId="478"/>
          <ac:cxnSpMkLst>
            <pc:docMk/>
            <pc:sldMk cId="958425007" sldId="334"/>
            <ac:cxnSpMk id="55" creationId="{73254682-C7BB-8A4C-B535-3DF29C01A38E}"/>
          </ac:cxnSpMkLst>
        </pc:cxnChg>
        <pc:cxnChg chg="mod topLvl">
          <ac:chgData name="久瑠美 土井" userId="9e67ba71-c777-4f6e-8a28-c17952988ac7" providerId="ADAL" clId="{E75AE599-81E3-41DD-86FB-182A8CAB8DEE}" dt="2023-01-30T12:21:19.591" v="6525" actId="165"/>
          <ac:cxnSpMkLst>
            <pc:docMk/>
            <pc:sldMk cId="958425007" sldId="334"/>
            <ac:cxnSpMk id="59" creationId="{890F28A4-FBD2-3139-F715-C5E36622FFE6}"/>
          </ac:cxnSpMkLst>
        </pc:cxnChg>
        <pc:cxnChg chg="mod">
          <ac:chgData name="久瑠美 土井" userId="9e67ba71-c777-4f6e-8a28-c17952988ac7" providerId="ADAL" clId="{E75AE599-81E3-41DD-86FB-182A8CAB8DEE}" dt="2023-01-30T12:13:22.408" v="6431" actId="2085"/>
          <ac:cxnSpMkLst>
            <pc:docMk/>
            <pc:sldMk cId="958425007" sldId="334"/>
            <ac:cxnSpMk id="111" creationId="{0F11A2A2-4684-1DAE-94AC-440E52298BA5}"/>
          </ac:cxnSpMkLst>
        </pc:cxnChg>
        <pc:cxnChg chg="mod">
          <ac:chgData name="久瑠美 土井" userId="9e67ba71-c777-4f6e-8a28-c17952988ac7" providerId="ADAL" clId="{E75AE599-81E3-41DD-86FB-182A8CAB8DEE}" dt="2023-01-30T12:13:22.408" v="6431" actId="2085"/>
          <ac:cxnSpMkLst>
            <pc:docMk/>
            <pc:sldMk cId="958425007" sldId="334"/>
            <ac:cxnSpMk id="113" creationId="{4DC66097-D9EA-D3DD-B6DD-820FD6CF7856}"/>
          </ac:cxnSpMkLst>
        </pc:cxnChg>
        <pc:cxnChg chg="del mod">
          <ac:chgData name="久瑠美 土井" userId="9e67ba71-c777-4f6e-8a28-c17952988ac7" providerId="ADAL" clId="{E75AE599-81E3-41DD-86FB-182A8CAB8DEE}" dt="2023-01-30T12:09:35.010" v="6325" actId="478"/>
          <ac:cxnSpMkLst>
            <pc:docMk/>
            <pc:sldMk cId="958425007" sldId="334"/>
            <ac:cxnSpMk id="124" creationId="{E369A590-4124-4CD2-CCFF-A5DA3FD6A628}"/>
          </ac:cxnSpMkLst>
        </pc:cxnChg>
        <pc:cxnChg chg="del">
          <ac:chgData name="久瑠美 土井" userId="9e67ba71-c777-4f6e-8a28-c17952988ac7" providerId="ADAL" clId="{E75AE599-81E3-41DD-86FB-182A8CAB8DEE}" dt="2023-01-30T12:06:02.218" v="6275" actId="478"/>
          <ac:cxnSpMkLst>
            <pc:docMk/>
            <pc:sldMk cId="958425007" sldId="334"/>
            <ac:cxnSpMk id="127" creationId="{3DA6D8D6-7E6C-8AA9-83FF-65EED476DE63}"/>
          </ac:cxnSpMkLst>
        </pc:cxnChg>
        <pc:cxnChg chg="del">
          <ac:chgData name="久瑠美 土井" userId="9e67ba71-c777-4f6e-8a28-c17952988ac7" providerId="ADAL" clId="{E75AE599-81E3-41DD-86FB-182A8CAB8DEE}" dt="2023-01-30T12:06:57.650" v="6295" actId="478"/>
          <ac:cxnSpMkLst>
            <pc:docMk/>
            <pc:sldMk cId="958425007" sldId="334"/>
            <ac:cxnSpMk id="128" creationId="{6C5C0FA3-9994-1F90-D688-7C11F18EC9D4}"/>
          </ac:cxnSpMkLst>
        </pc:cxnChg>
      </pc:sldChg>
      <pc:sldChg chg="addSp delSp modSp add mod">
        <pc:chgData name="久瑠美 土井" userId="9e67ba71-c777-4f6e-8a28-c17952988ac7" providerId="ADAL" clId="{E75AE599-81E3-41DD-86FB-182A8CAB8DEE}" dt="2023-02-01T02:40:01.512" v="18041" actId="1076"/>
        <pc:sldMkLst>
          <pc:docMk/>
          <pc:sldMk cId="2311400661" sldId="335"/>
        </pc:sldMkLst>
        <pc:spChg chg="mod">
          <ac:chgData name="久瑠美 土井" userId="9e67ba71-c777-4f6e-8a28-c17952988ac7" providerId="ADAL" clId="{E75AE599-81E3-41DD-86FB-182A8CAB8DEE}" dt="2023-01-31T07:47:58.242" v="14645" actId="20577"/>
          <ac:spMkLst>
            <pc:docMk/>
            <pc:sldMk cId="2311400661" sldId="335"/>
            <ac:spMk id="3" creationId="{1A6736BC-5F4E-F087-2A99-59DF0ED5A635}"/>
          </ac:spMkLst>
        </pc:spChg>
        <pc:spChg chg="add mod">
          <ac:chgData name="久瑠美 土井" userId="9e67ba71-c777-4f6e-8a28-c17952988ac7" providerId="ADAL" clId="{E75AE599-81E3-41DD-86FB-182A8CAB8DEE}" dt="2023-02-01T01:09:24.329" v="15234" actId="164"/>
          <ac:spMkLst>
            <pc:docMk/>
            <pc:sldMk cId="2311400661" sldId="335"/>
            <ac:spMk id="5" creationId="{A953DEE6-7658-751C-13E2-A291B6B01435}"/>
          </ac:spMkLst>
        </pc:spChg>
        <pc:spChg chg="add mod">
          <ac:chgData name="久瑠美 土井" userId="9e67ba71-c777-4f6e-8a28-c17952988ac7" providerId="ADAL" clId="{E75AE599-81E3-41DD-86FB-182A8CAB8DEE}" dt="2023-02-01T01:09:24.329" v="15234" actId="164"/>
          <ac:spMkLst>
            <pc:docMk/>
            <pc:sldMk cId="2311400661" sldId="335"/>
            <ac:spMk id="7" creationId="{E816E49E-1AB0-DFB5-BDF4-137D2A334060}"/>
          </ac:spMkLst>
        </pc:spChg>
        <pc:spChg chg="add mod">
          <ac:chgData name="久瑠美 土井" userId="9e67ba71-c777-4f6e-8a28-c17952988ac7" providerId="ADAL" clId="{E75AE599-81E3-41DD-86FB-182A8CAB8DEE}" dt="2023-02-01T01:09:24.329" v="15234" actId="164"/>
          <ac:spMkLst>
            <pc:docMk/>
            <pc:sldMk cId="2311400661" sldId="335"/>
            <ac:spMk id="8" creationId="{0C61709F-BD7E-E8E3-846D-403EBAFA5E76}"/>
          </ac:spMkLst>
        </pc:spChg>
        <pc:spChg chg="add mod ord">
          <ac:chgData name="久瑠美 土井" userId="9e67ba71-c777-4f6e-8a28-c17952988ac7" providerId="ADAL" clId="{E75AE599-81E3-41DD-86FB-182A8CAB8DEE}" dt="2023-02-01T01:10:17.753" v="15244" actId="14861"/>
          <ac:spMkLst>
            <pc:docMk/>
            <pc:sldMk cId="2311400661" sldId="335"/>
            <ac:spMk id="9" creationId="{AD319527-CB06-E6B0-00EE-E029B1A64A1D}"/>
          </ac:spMkLst>
        </pc:spChg>
        <pc:spChg chg="add mod">
          <ac:chgData name="久瑠美 土井" userId="9e67ba71-c777-4f6e-8a28-c17952988ac7" providerId="ADAL" clId="{E75AE599-81E3-41DD-86FB-182A8CAB8DEE}" dt="2023-02-01T01:09:12.770" v="15224" actId="1076"/>
          <ac:spMkLst>
            <pc:docMk/>
            <pc:sldMk cId="2311400661" sldId="335"/>
            <ac:spMk id="10" creationId="{7208F91D-AFCC-DB82-0309-386CD20CDD37}"/>
          </ac:spMkLst>
        </pc:spChg>
        <pc:spChg chg="add mod">
          <ac:chgData name="久瑠美 土井" userId="9e67ba71-c777-4f6e-8a28-c17952988ac7" providerId="ADAL" clId="{E75AE599-81E3-41DD-86FB-182A8CAB8DEE}" dt="2023-02-01T01:09:58.561" v="15242" actId="14861"/>
          <ac:spMkLst>
            <pc:docMk/>
            <pc:sldMk cId="2311400661" sldId="335"/>
            <ac:spMk id="11" creationId="{D5860612-EB98-9952-CC8F-EBB020A43CD9}"/>
          </ac:spMkLst>
        </pc:spChg>
        <pc:spChg chg="add mod">
          <ac:chgData name="久瑠美 土井" userId="9e67ba71-c777-4f6e-8a28-c17952988ac7" providerId="ADAL" clId="{E75AE599-81E3-41DD-86FB-182A8CAB8DEE}" dt="2023-02-01T02:40:01.512" v="18041" actId="1076"/>
          <ac:spMkLst>
            <pc:docMk/>
            <pc:sldMk cId="2311400661" sldId="335"/>
            <ac:spMk id="15" creationId="{D20D6B0F-39F8-E731-E7B3-9DA5478ED476}"/>
          </ac:spMkLst>
        </pc:spChg>
        <pc:spChg chg="add mod">
          <ac:chgData name="久瑠美 土井" userId="9e67ba71-c777-4f6e-8a28-c17952988ac7" providerId="ADAL" clId="{E75AE599-81E3-41DD-86FB-182A8CAB8DEE}" dt="2023-01-30T23:27:00.229" v="12730" actId="164"/>
          <ac:spMkLst>
            <pc:docMk/>
            <pc:sldMk cId="2311400661" sldId="335"/>
            <ac:spMk id="21" creationId="{563EF996-CD1C-DE10-F126-81DF853DAB45}"/>
          </ac:spMkLst>
        </pc:spChg>
        <pc:spChg chg="add mod">
          <ac:chgData name="久瑠美 土井" userId="9e67ba71-c777-4f6e-8a28-c17952988ac7" providerId="ADAL" clId="{E75AE599-81E3-41DD-86FB-182A8CAB8DEE}" dt="2023-01-30T23:27:00.229" v="12730" actId="164"/>
          <ac:spMkLst>
            <pc:docMk/>
            <pc:sldMk cId="2311400661" sldId="335"/>
            <ac:spMk id="22" creationId="{49524094-833F-3D91-DA49-BE937C7B76CA}"/>
          </ac:spMkLst>
        </pc:spChg>
        <pc:spChg chg="add mod">
          <ac:chgData name="久瑠美 土井" userId="9e67ba71-c777-4f6e-8a28-c17952988ac7" providerId="ADAL" clId="{E75AE599-81E3-41DD-86FB-182A8CAB8DEE}" dt="2023-01-30T23:27:00.229" v="12730" actId="164"/>
          <ac:spMkLst>
            <pc:docMk/>
            <pc:sldMk cId="2311400661" sldId="335"/>
            <ac:spMk id="23" creationId="{52231CE0-DF8A-CA1F-6E20-71A4D3121FB0}"/>
          </ac:spMkLst>
        </pc:spChg>
        <pc:spChg chg="add del mod">
          <ac:chgData name="久瑠美 土井" userId="9e67ba71-c777-4f6e-8a28-c17952988ac7" providerId="ADAL" clId="{E75AE599-81E3-41DD-86FB-182A8CAB8DEE}" dt="2023-01-30T20:06:07.010" v="7148" actId="478"/>
          <ac:spMkLst>
            <pc:docMk/>
            <pc:sldMk cId="2311400661" sldId="335"/>
            <ac:spMk id="25" creationId="{4B40C8B3-4990-B29D-7EE2-042872E1FAC6}"/>
          </ac:spMkLst>
        </pc:spChg>
        <pc:spChg chg="add del mod">
          <ac:chgData name="久瑠美 土井" userId="9e67ba71-c777-4f6e-8a28-c17952988ac7" providerId="ADAL" clId="{E75AE599-81E3-41DD-86FB-182A8CAB8DEE}" dt="2023-01-30T20:03:35.966" v="7045" actId="767"/>
          <ac:spMkLst>
            <pc:docMk/>
            <pc:sldMk cId="2311400661" sldId="335"/>
            <ac:spMk id="26" creationId="{799D5759-8400-431E-DF9C-ED9DA78227C5}"/>
          </ac:spMkLst>
        </pc:spChg>
        <pc:spChg chg="add mod">
          <ac:chgData name="久瑠美 土井" userId="9e67ba71-c777-4f6e-8a28-c17952988ac7" providerId="ADAL" clId="{E75AE599-81E3-41DD-86FB-182A8CAB8DEE}" dt="2023-01-30T23:53:30.143" v="13059" actId="1076"/>
          <ac:spMkLst>
            <pc:docMk/>
            <pc:sldMk cId="2311400661" sldId="335"/>
            <ac:spMk id="27" creationId="{F3D1A804-833D-C500-2BCD-78022CD7AB9E}"/>
          </ac:spMkLst>
        </pc:spChg>
        <pc:spChg chg="add mod">
          <ac:chgData name="久瑠美 土井" userId="9e67ba71-c777-4f6e-8a28-c17952988ac7" providerId="ADAL" clId="{E75AE599-81E3-41DD-86FB-182A8CAB8DEE}" dt="2023-01-30T23:52:56.277" v="13050" actId="1076"/>
          <ac:spMkLst>
            <pc:docMk/>
            <pc:sldMk cId="2311400661" sldId="335"/>
            <ac:spMk id="28" creationId="{7FECBA9A-9352-4F99-2B3A-3E37FA40E671}"/>
          </ac:spMkLst>
        </pc:spChg>
        <pc:spChg chg="add mod">
          <ac:chgData name="久瑠美 土井" userId="9e67ba71-c777-4f6e-8a28-c17952988ac7" providerId="ADAL" clId="{E75AE599-81E3-41DD-86FB-182A8CAB8DEE}" dt="2023-02-01T01:10:11.171" v="15243" actId="14861"/>
          <ac:spMkLst>
            <pc:docMk/>
            <pc:sldMk cId="2311400661" sldId="335"/>
            <ac:spMk id="29" creationId="{613A8B1B-E746-E069-A937-A8804DDCBBB4}"/>
          </ac:spMkLst>
        </pc:spChg>
        <pc:spChg chg="add del mod">
          <ac:chgData name="久瑠美 土井" userId="9e67ba71-c777-4f6e-8a28-c17952988ac7" providerId="ADAL" clId="{E75AE599-81E3-41DD-86FB-182A8CAB8DEE}" dt="2023-01-30T23:28:00.016" v="12737"/>
          <ac:spMkLst>
            <pc:docMk/>
            <pc:sldMk cId="2311400661" sldId="335"/>
            <ac:spMk id="32" creationId="{2CD90BE5-CE07-D821-3B4E-654BE52A07B2}"/>
          </ac:spMkLst>
        </pc:spChg>
        <pc:spChg chg="mod">
          <ac:chgData name="久瑠美 土井" userId="9e67ba71-c777-4f6e-8a28-c17952988ac7" providerId="ADAL" clId="{E75AE599-81E3-41DD-86FB-182A8CAB8DEE}" dt="2023-01-30T23:28:07.656" v="12738"/>
          <ac:spMkLst>
            <pc:docMk/>
            <pc:sldMk cId="2311400661" sldId="335"/>
            <ac:spMk id="40" creationId="{ECB786C7-2F33-B097-C79B-3E414CD9DD08}"/>
          </ac:spMkLst>
        </pc:spChg>
        <pc:spChg chg="mod">
          <ac:chgData name="久瑠美 土井" userId="9e67ba71-c777-4f6e-8a28-c17952988ac7" providerId="ADAL" clId="{E75AE599-81E3-41DD-86FB-182A8CAB8DEE}" dt="2023-01-30T23:28:07.656" v="12738"/>
          <ac:spMkLst>
            <pc:docMk/>
            <pc:sldMk cId="2311400661" sldId="335"/>
            <ac:spMk id="41" creationId="{9E74FCD1-E1EA-41B9-852E-C5086BF75699}"/>
          </ac:spMkLst>
        </pc:spChg>
        <pc:spChg chg="mod">
          <ac:chgData name="久瑠美 土井" userId="9e67ba71-c777-4f6e-8a28-c17952988ac7" providerId="ADAL" clId="{E75AE599-81E3-41DD-86FB-182A8CAB8DEE}" dt="2023-01-30T23:28:07.656" v="12738"/>
          <ac:spMkLst>
            <pc:docMk/>
            <pc:sldMk cId="2311400661" sldId="335"/>
            <ac:spMk id="42" creationId="{E12064F8-A072-4C16-2B1F-F12D763BC88C}"/>
          </ac:spMkLst>
        </pc:spChg>
        <pc:spChg chg="mod">
          <ac:chgData name="久瑠美 土井" userId="9e67ba71-c777-4f6e-8a28-c17952988ac7" providerId="ADAL" clId="{E75AE599-81E3-41DD-86FB-182A8CAB8DEE}" dt="2023-01-30T23:28:07.656" v="12738"/>
          <ac:spMkLst>
            <pc:docMk/>
            <pc:sldMk cId="2311400661" sldId="335"/>
            <ac:spMk id="43" creationId="{10FFCD6F-9802-2240-8C50-D81FD1326EE8}"/>
          </ac:spMkLst>
        </pc:spChg>
        <pc:spChg chg="mod">
          <ac:chgData name="久瑠美 土井" userId="9e67ba71-c777-4f6e-8a28-c17952988ac7" providerId="ADAL" clId="{E75AE599-81E3-41DD-86FB-182A8CAB8DEE}" dt="2023-01-30T23:28:07.656" v="12738"/>
          <ac:spMkLst>
            <pc:docMk/>
            <pc:sldMk cId="2311400661" sldId="335"/>
            <ac:spMk id="45" creationId="{4D70DEDF-C46A-8A96-D378-85690248E514}"/>
          </ac:spMkLst>
        </pc:spChg>
        <pc:spChg chg="mod">
          <ac:chgData name="久瑠美 土井" userId="9e67ba71-c777-4f6e-8a28-c17952988ac7" providerId="ADAL" clId="{E75AE599-81E3-41DD-86FB-182A8CAB8DEE}" dt="2023-01-30T23:28:07.656" v="12738"/>
          <ac:spMkLst>
            <pc:docMk/>
            <pc:sldMk cId="2311400661" sldId="335"/>
            <ac:spMk id="46" creationId="{261E81BC-5BA6-AC79-2C20-B88C1975E27E}"/>
          </ac:spMkLst>
        </pc:spChg>
        <pc:spChg chg="mod">
          <ac:chgData name="久瑠美 土井" userId="9e67ba71-c777-4f6e-8a28-c17952988ac7" providerId="ADAL" clId="{E75AE599-81E3-41DD-86FB-182A8CAB8DEE}" dt="2023-01-30T23:28:07.656" v="12738"/>
          <ac:spMkLst>
            <pc:docMk/>
            <pc:sldMk cId="2311400661" sldId="335"/>
            <ac:spMk id="47" creationId="{596CA352-6F03-423E-6197-B83A27A19F41}"/>
          </ac:spMkLst>
        </pc:spChg>
        <pc:spChg chg="mod">
          <ac:chgData name="久瑠美 土井" userId="9e67ba71-c777-4f6e-8a28-c17952988ac7" providerId="ADAL" clId="{E75AE599-81E3-41DD-86FB-182A8CAB8DEE}" dt="2023-01-30T23:28:07.656" v="12738"/>
          <ac:spMkLst>
            <pc:docMk/>
            <pc:sldMk cId="2311400661" sldId="335"/>
            <ac:spMk id="48" creationId="{23A1A565-5716-B2EC-1F35-1F143E2D61B4}"/>
          </ac:spMkLst>
        </pc:spChg>
        <pc:spChg chg="mod">
          <ac:chgData name="久瑠美 土井" userId="9e67ba71-c777-4f6e-8a28-c17952988ac7" providerId="ADAL" clId="{E75AE599-81E3-41DD-86FB-182A8CAB8DEE}" dt="2023-01-30T23:28:07.656" v="12738"/>
          <ac:spMkLst>
            <pc:docMk/>
            <pc:sldMk cId="2311400661" sldId="335"/>
            <ac:spMk id="49" creationId="{3363DB2D-9BC3-D7CD-9C73-566AA84F5EB6}"/>
          </ac:spMkLst>
        </pc:spChg>
        <pc:spChg chg="mod">
          <ac:chgData name="久瑠美 土井" userId="9e67ba71-c777-4f6e-8a28-c17952988ac7" providerId="ADAL" clId="{E75AE599-81E3-41DD-86FB-182A8CAB8DEE}" dt="2023-01-30T23:28:07.656" v="12738"/>
          <ac:spMkLst>
            <pc:docMk/>
            <pc:sldMk cId="2311400661" sldId="335"/>
            <ac:spMk id="50" creationId="{D6744872-3153-ACC7-8672-041757DC2250}"/>
          </ac:spMkLst>
        </pc:spChg>
        <pc:spChg chg="mod">
          <ac:chgData name="久瑠美 土井" userId="9e67ba71-c777-4f6e-8a28-c17952988ac7" providerId="ADAL" clId="{E75AE599-81E3-41DD-86FB-182A8CAB8DEE}" dt="2023-01-30T23:28:07.656" v="12738"/>
          <ac:spMkLst>
            <pc:docMk/>
            <pc:sldMk cId="2311400661" sldId="335"/>
            <ac:spMk id="52" creationId="{5455370B-9EBE-8A58-1E2D-FCBE5161B47A}"/>
          </ac:spMkLst>
        </pc:spChg>
        <pc:spChg chg="mod">
          <ac:chgData name="久瑠美 土井" userId="9e67ba71-c777-4f6e-8a28-c17952988ac7" providerId="ADAL" clId="{E75AE599-81E3-41DD-86FB-182A8CAB8DEE}" dt="2023-01-30T23:28:07.656" v="12738"/>
          <ac:spMkLst>
            <pc:docMk/>
            <pc:sldMk cId="2311400661" sldId="335"/>
            <ac:spMk id="53" creationId="{DED43817-D3C2-2A42-DBB3-48B80E6D7B21}"/>
          </ac:spMkLst>
        </pc:spChg>
        <pc:spChg chg="mod">
          <ac:chgData name="久瑠美 土井" userId="9e67ba71-c777-4f6e-8a28-c17952988ac7" providerId="ADAL" clId="{E75AE599-81E3-41DD-86FB-182A8CAB8DEE}" dt="2023-01-30T23:28:07.656" v="12738"/>
          <ac:spMkLst>
            <pc:docMk/>
            <pc:sldMk cId="2311400661" sldId="335"/>
            <ac:spMk id="54" creationId="{7D783FC1-8955-928F-C962-696406F2CB2B}"/>
          </ac:spMkLst>
        </pc:spChg>
        <pc:spChg chg="mod">
          <ac:chgData name="久瑠美 土井" userId="9e67ba71-c777-4f6e-8a28-c17952988ac7" providerId="ADAL" clId="{E75AE599-81E3-41DD-86FB-182A8CAB8DEE}" dt="2023-01-30T23:28:07.656" v="12738"/>
          <ac:spMkLst>
            <pc:docMk/>
            <pc:sldMk cId="2311400661" sldId="335"/>
            <ac:spMk id="55" creationId="{5861517F-5646-5C52-B4AC-95989E35A0F9}"/>
          </ac:spMkLst>
        </pc:spChg>
        <pc:spChg chg="mod">
          <ac:chgData name="久瑠美 土井" userId="9e67ba71-c777-4f6e-8a28-c17952988ac7" providerId="ADAL" clId="{E75AE599-81E3-41DD-86FB-182A8CAB8DEE}" dt="2023-01-30T23:28:07.656" v="12738"/>
          <ac:spMkLst>
            <pc:docMk/>
            <pc:sldMk cId="2311400661" sldId="335"/>
            <ac:spMk id="56" creationId="{08836779-3D4D-3A5C-BD5E-23418599E7BC}"/>
          </ac:spMkLst>
        </pc:spChg>
        <pc:spChg chg="mod">
          <ac:chgData name="久瑠美 土井" userId="9e67ba71-c777-4f6e-8a28-c17952988ac7" providerId="ADAL" clId="{E75AE599-81E3-41DD-86FB-182A8CAB8DEE}" dt="2023-01-30T23:28:07.656" v="12738"/>
          <ac:spMkLst>
            <pc:docMk/>
            <pc:sldMk cId="2311400661" sldId="335"/>
            <ac:spMk id="57" creationId="{19F55348-07B9-D314-C7DF-BEDED29B56AC}"/>
          </ac:spMkLst>
        </pc:spChg>
        <pc:spChg chg="mod">
          <ac:chgData name="久瑠美 土井" userId="9e67ba71-c777-4f6e-8a28-c17952988ac7" providerId="ADAL" clId="{E75AE599-81E3-41DD-86FB-182A8CAB8DEE}" dt="2023-01-30T23:28:07.656" v="12738"/>
          <ac:spMkLst>
            <pc:docMk/>
            <pc:sldMk cId="2311400661" sldId="335"/>
            <ac:spMk id="58" creationId="{849C917C-4858-98D5-832E-EB12A5740BCC}"/>
          </ac:spMkLst>
        </pc:spChg>
        <pc:spChg chg="mod">
          <ac:chgData name="久瑠美 土井" userId="9e67ba71-c777-4f6e-8a28-c17952988ac7" providerId="ADAL" clId="{E75AE599-81E3-41DD-86FB-182A8CAB8DEE}" dt="2023-01-30T23:28:07.656" v="12738"/>
          <ac:spMkLst>
            <pc:docMk/>
            <pc:sldMk cId="2311400661" sldId="335"/>
            <ac:spMk id="59" creationId="{7634A830-DC3E-9396-7CB6-BB43BE8EAB94}"/>
          </ac:spMkLst>
        </pc:spChg>
        <pc:spChg chg="mod">
          <ac:chgData name="久瑠美 土井" userId="9e67ba71-c777-4f6e-8a28-c17952988ac7" providerId="ADAL" clId="{E75AE599-81E3-41DD-86FB-182A8CAB8DEE}" dt="2023-01-30T23:28:07.656" v="12738"/>
          <ac:spMkLst>
            <pc:docMk/>
            <pc:sldMk cId="2311400661" sldId="335"/>
            <ac:spMk id="60" creationId="{E04F1155-A445-9241-8022-8200E828ADEB}"/>
          </ac:spMkLst>
        </pc:spChg>
        <pc:spChg chg="mod">
          <ac:chgData name="久瑠美 土井" userId="9e67ba71-c777-4f6e-8a28-c17952988ac7" providerId="ADAL" clId="{E75AE599-81E3-41DD-86FB-182A8CAB8DEE}" dt="2023-01-30T23:28:07.656" v="12738"/>
          <ac:spMkLst>
            <pc:docMk/>
            <pc:sldMk cId="2311400661" sldId="335"/>
            <ac:spMk id="61" creationId="{BFEC3E7C-AA9C-BBDC-F026-F6DF5214599B}"/>
          </ac:spMkLst>
        </pc:spChg>
        <pc:spChg chg="mod">
          <ac:chgData name="久瑠美 土井" userId="9e67ba71-c777-4f6e-8a28-c17952988ac7" providerId="ADAL" clId="{E75AE599-81E3-41DD-86FB-182A8CAB8DEE}" dt="2023-01-30T23:28:07.656" v="12738"/>
          <ac:spMkLst>
            <pc:docMk/>
            <pc:sldMk cId="2311400661" sldId="335"/>
            <ac:spMk id="62" creationId="{00FFC23D-1DBA-C27C-000D-3796297A6F8C}"/>
          </ac:spMkLst>
        </pc:spChg>
        <pc:spChg chg="mod">
          <ac:chgData name="久瑠美 土井" userId="9e67ba71-c777-4f6e-8a28-c17952988ac7" providerId="ADAL" clId="{E75AE599-81E3-41DD-86FB-182A8CAB8DEE}" dt="2023-01-30T23:28:07.656" v="12738"/>
          <ac:spMkLst>
            <pc:docMk/>
            <pc:sldMk cId="2311400661" sldId="335"/>
            <ac:spMk id="63" creationId="{F1138A3D-84F3-E70A-6A16-2C40CD24BF27}"/>
          </ac:spMkLst>
        </pc:spChg>
        <pc:spChg chg="mod">
          <ac:chgData name="久瑠美 土井" userId="9e67ba71-c777-4f6e-8a28-c17952988ac7" providerId="ADAL" clId="{E75AE599-81E3-41DD-86FB-182A8CAB8DEE}" dt="2023-01-30T23:28:12.854" v="12740"/>
          <ac:spMkLst>
            <pc:docMk/>
            <pc:sldMk cId="2311400661" sldId="335"/>
            <ac:spMk id="72" creationId="{8240840B-1B18-453B-B226-3787AD75BC18}"/>
          </ac:spMkLst>
        </pc:spChg>
        <pc:spChg chg="mod">
          <ac:chgData name="久瑠美 土井" userId="9e67ba71-c777-4f6e-8a28-c17952988ac7" providerId="ADAL" clId="{E75AE599-81E3-41DD-86FB-182A8CAB8DEE}" dt="2023-01-30T23:28:12.854" v="12740"/>
          <ac:spMkLst>
            <pc:docMk/>
            <pc:sldMk cId="2311400661" sldId="335"/>
            <ac:spMk id="73" creationId="{C76412C2-66B2-311F-CF1E-B02E27841615}"/>
          </ac:spMkLst>
        </pc:spChg>
        <pc:spChg chg="mod">
          <ac:chgData name="久瑠美 土井" userId="9e67ba71-c777-4f6e-8a28-c17952988ac7" providerId="ADAL" clId="{E75AE599-81E3-41DD-86FB-182A8CAB8DEE}" dt="2023-01-30T23:28:12.854" v="12740"/>
          <ac:spMkLst>
            <pc:docMk/>
            <pc:sldMk cId="2311400661" sldId="335"/>
            <ac:spMk id="74" creationId="{A369ED92-101F-471E-80AC-7640772B1D7F}"/>
          </ac:spMkLst>
        </pc:spChg>
        <pc:spChg chg="mod">
          <ac:chgData name="久瑠美 土井" userId="9e67ba71-c777-4f6e-8a28-c17952988ac7" providerId="ADAL" clId="{E75AE599-81E3-41DD-86FB-182A8CAB8DEE}" dt="2023-01-30T23:28:12.854" v="12740"/>
          <ac:spMkLst>
            <pc:docMk/>
            <pc:sldMk cId="2311400661" sldId="335"/>
            <ac:spMk id="75" creationId="{B4EACD58-F2EE-0017-87F0-55D45F7CEAE0}"/>
          </ac:spMkLst>
        </pc:spChg>
        <pc:spChg chg="mod">
          <ac:chgData name="久瑠美 土井" userId="9e67ba71-c777-4f6e-8a28-c17952988ac7" providerId="ADAL" clId="{E75AE599-81E3-41DD-86FB-182A8CAB8DEE}" dt="2023-01-30T23:28:12.854" v="12740"/>
          <ac:spMkLst>
            <pc:docMk/>
            <pc:sldMk cId="2311400661" sldId="335"/>
            <ac:spMk id="77" creationId="{53B5B455-B9F1-DEB8-BE26-556EC8BFD1FA}"/>
          </ac:spMkLst>
        </pc:spChg>
        <pc:spChg chg="mod">
          <ac:chgData name="久瑠美 土井" userId="9e67ba71-c777-4f6e-8a28-c17952988ac7" providerId="ADAL" clId="{E75AE599-81E3-41DD-86FB-182A8CAB8DEE}" dt="2023-01-30T23:28:12.854" v="12740"/>
          <ac:spMkLst>
            <pc:docMk/>
            <pc:sldMk cId="2311400661" sldId="335"/>
            <ac:spMk id="78" creationId="{76EF99D9-2E70-926A-4F27-71220A0DACB8}"/>
          </ac:spMkLst>
        </pc:spChg>
        <pc:spChg chg="mod">
          <ac:chgData name="久瑠美 土井" userId="9e67ba71-c777-4f6e-8a28-c17952988ac7" providerId="ADAL" clId="{E75AE599-81E3-41DD-86FB-182A8CAB8DEE}" dt="2023-01-30T23:28:12.854" v="12740"/>
          <ac:spMkLst>
            <pc:docMk/>
            <pc:sldMk cId="2311400661" sldId="335"/>
            <ac:spMk id="79" creationId="{D447E43B-6D1D-632C-C7E4-B1856C6051BA}"/>
          </ac:spMkLst>
        </pc:spChg>
        <pc:spChg chg="mod">
          <ac:chgData name="久瑠美 土井" userId="9e67ba71-c777-4f6e-8a28-c17952988ac7" providerId="ADAL" clId="{E75AE599-81E3-41DD-86FB-182A8CAB8DEE}" dt="2023-01-30T23:28:12.854" v="12740"/>
          <ac:spMkLst>
            <pc:docMk/>
            <pc:sldMk cId="2311400661" sldId="335"/>
            <ac:spMk id="80" creationId="{02F902C3-55D1-7A72-CEEE-B785C9D2E71E}"/>
          </ac:spMkLst>
        </pc:spChg>
        <pc:spChg chg="mod">
          <ac:chgData name="久瑠美 土井" userId="9e67ba71-c777-4f6e-8a28-c17952988ac7" providerId="ADAL" clId="{E75AE599-81E3-41DD-86FB-182A8CAB8DEE}" dt="2023-01-30T23:28:12.854" v="12740"/>
          <ac:spMkLst>
            <pc:docMk/>
            <pc:sldMk cId="2311400661" sldId="335"/>
            <ac:spMk id="81" creationId="{DC99C544-1360-2691-AFC3-A23BAEFCA883}"/>
          </ac:spMkLst>
        </pc:spChg>
        <pc:spChg chg="mod">
          <ac:chgData name="久瑠美 土井" userId="9e67ba71-c777-4f6e-8a28-c17952988ac7" providerId="ADAL" clId="{E75AE599-81E3-41DD-86FB-182A8CAB8DEE}" dt="2023-01-30T23:28:12.854" v="12740"/>
          <ac:spMkLst>
            <pc:docMk/>
            <pc:sldMk cId="2311400661" sldId="335"/>
            <ac:spMk id="82" creationId="{3DE19F60-C0B7-CDF3-01D9-B1D0468C2053}"/>
          </ac:spMkLst>
        </pc:spChg>
        <pc:spChg chg="mod">
          <ac:chgData name="久瑠美 土井" userId="9e67ba71-c777-4f6e-8a28-c17952988ac7" providerId="ADAL" clId="{E75AE599-81E3-41DD-86FB-182A8CAB8DEE}" dt="2023-01-30T23:28:12.854" v="12740"/>
          <ac:spMkLst>
            <pc:docMk/>
            <pc:sldMk cId="2311400661" sldId="335"/>
            <ac:spMk id="84" creationId="{16D96464-04D0-8351-1107-E46EF2779F45}"/>
          </ac:spMkLst>
        </pc:spChg>
        <pc:spChg chg="mod">
          <ac:chgData name="久瑠美 土井" userId="9e67ba71-c777-4f6e-8a28-c17952988ac7" providerId="ADAL" clId="{E75AE599-81E3-41DD-86FB-182A8CAB8DEE}" dt="2023-01-30T23:28:12.854" v="12740"/>
          <ac:spMkLst>
            <pc:docMk/>
            <pc:sldMk cId="2311400661" sldId="335"/>
            <ac:spMk id="85" creationId="{609F783A-8DAC-951E-8B97-5B453FF0B1D8}"/>
          </ac:spMkLst>
        </pc:spChg>
        <pc:spChg chg="mod">
          <ac:chgData name="久瑠美 土井" userId="9e67ba71-c777-4f6e-8a28-c17952988ac7" providerId="ADAL" clId="{E75AE599-81E3-41DD-86FB-182A8CAB8DEE}" dt="2023-01-30T23:28:12.854" v="12740"/>
          <ac:spMkLst>
            <pc:docMk/>
            <pc:sldMk cId="2311400661" sldId="335"/>
            <ac:spMk id="86" creationId="{809209CA-D1D6-7C70-38B0-4ECCA48D67C8}"/>
          </ac:spMkLst>
        </pc:spChg>
        <pc:spChg chg="mod">
          <ac:chgData name="久瑠美 土井" userId="9e67ba71-c777-4f6e-8a28-c17952988ac7" providerId="ADAL" clId="{E75AE599-81E3-41DD-86FB-182A8CAB8DEE}" dt="2023-01-30T23:28:12.854" v="12740"/>
          <ac:spMkLst>
            <pc:docMk/>
            <pc:sldMk cId="2311400661" sldId="335"/>
            <ac:spMk id="87" creationId="{0D369804-C6A6-FA94-33E3-0E0126DC7B36}"/>
          </ac:spMkLst>
        </pc:spChg>
        <pc:spChg chg="mod">
          <ac:chgData name="久瑠美 土井" userId="9e67ba71-c777-4f6e-8a28-c17952988ac7" providerId="ADAL" clId="{E75AE599-81E3-41DD-86FB-182A8CAB8DEE}" dt="2023-01-30T23:28:12.854" v="12740"/>
          <ac:spMkLst>
            <pc:docMk/>
            <pc:sldMk cId="2311400661" sldId="335"/>
            <ac:spMk id="88" creationId="{9D28DE5A-C498-4E74-A6C4-5F9637CF2272}"/>
          </ac:spMkLst>
        </pc:spChg>
        <pc:spChg chg="mod">
          <ac:chgData name="久瑠美 土井" userId="9e67ba71-c777-4f6e-8a28-c17952988ac7" providerId="ADAL" clId="{E75AE599-81E3-41DD-86FB-182A8CAB8DEE}" dt="2023-01-30T23:28:12.854" v="12740"/>
          <ac:spMkLst>
            <pc:docMk/>
            <pc:sldMk cId="2311400661" sldId="335"/>
            <ac:spMk id="89" creationId="{443B3D31-AC87-9060-1A2F-4324322567E6}"/>
          </ac:spMkLst>
        </pc:spChg>
        <pc:spChg chg="mod">
          <ac:chgData name="久瑠美 土井" userId="9e67ba71-c777-4f6e-8a28-c17952988ac7" providerId="ADAL" clId="{E75AE599-81E3-41DD-86FB-182A8CAB8DEE}" dt="2023-01-30T23:28:12.854" v="12740"/>
          <ac:spMkLst>
            <pc:docMk/>
            <pc:sldMk cId="2311400661" sldId="335"/>
            <ac:spMk id="90" creationId="{2E3885DD-2554-ADCD-E52D-7CF7F92F4AFB}"/>
          </ac:spMkLst>
        </pc:spChg>
        <pc:spChg chg="mod">
          <ac:chgData name="久瑠美 土井" userId="9e67ba71-c777-4f6e-8a28-c17952988ac7" providerId="ADAL" clId="{E75AE599-81E3-41DD-86FB-182A8CAB8DEE}" dt="2023-01-30T23:28:12.854" v="12740"/>
          <ac:spMkLst>
            <pc:docMk/>
            <pc:sldMk cId="2311400661" sldId="335"/>
            <ac:spMk id="91" creationId="{F5A14E5E-91C5-9C21-D6BD-7E88EDF2FFBC}"/>
          </ac:spMkLst>
        </pc:spChg>
        <pc:spChg chg="mod">
          <ac:chgData name="久瑠美 土井" userId="9e67ba71-c777-4f6e-8a28-c17952988ac7" providerId="ADAL" clId="{E75AE599-81E3-41DD-86FB-182A8CAB8DEE}" dt="2023-01-30T23:28:12.854" v="12740"/>
          <ac:spMkLst>
            <pc:docMk/>
            <pc:sldMk cId="2311400661" sldId="335"/>
            <ac:spMk id="92" creationId="{E271F495-FE22-D40B-D4DC-CB4E99517000}"/>
          </ac:spMkLst>
        </pc:spChg>
        <pc:spChg chg="mod">
          <ac:chgData name="久瑠美 土井" userId="9e67ba71-c777-4f6e-8a28-c17952988ac7" providerId="ADAL" clId="{E75AE599-81E3-41DD-86FB-182A8CAB8DEE}" dt="2023-01-30T23:28:12.854" v="12740"/>
          <ac:spMkLst>
            <pc:docMk/>
            <pc:sldMk cId="2311400661" sldId="335"/>
            <ac:spMk id="93" creationId="{150508F4-9384-DB26-29A5-B94ECA7CC321}"/>
          </ac:spMkLst>
        </pc:spChg>
        <pc:spChg chg="mod">
          <ac:chgData name="久瑠美 土井" userId="9e67ba71-c777-4f6e-8a28-c17952988ac7" providerId="ADAL" clId="{E75AE599-81E3-41DD-86FB-182A8CAB8DEE}" dt="2023-01-30T23:28:12.854" v="12740"/>
          <ac:spMkLst>
            <pc:docMk/>
            <pc:sldMk cId="2311400661" sldId="335"/>
            <ac:spMk id="94" creationId="{10F30378-C89C-A392-CDAD-87A4FF4E8D07}"/>
          </ac:spMkLst>
        </pc:spChg>
        <pc:spChg chg="mod">
          <ac:chgData name="久瑠美 土井" userId="9e67ba71-c777-4f6e-8a28-c17952988ac7" providerId="ADAL" clId="{E75AE599-81E3-41DD-86FB-182A8CAB8DEE}" dt="2023-01-30T23:28:12.854" v="12740"/>
          <ac:spMkLst>
            <pc:docMk/>
            <pc:sldMk cId="2311400661" sldId="335"/>
            <ac:spMk id="95" creationId="{24CCBEA8-ACCD-F04A-F612-0EE3CD3247C6}"/>
          </ac:spMkLst>
        </pc:spChg>
        <pc:spChg chg="add mod">
          <ac:chgData name="久瑠美 土井" userId="9e67ba71-c777-4f6e-8a28-c17952988ac7" providerId="ADAL" clId="{E75AE599-81E3-41DD-86FB-182A8CAB8DEE}" dt="2023-02-01T01:09:24.329" v="15234" actId="164"/>
          <ac:spMkLst>
            <pc:docMk/>
            <pc:sldMk cId="2311400661" sldId="335"/>
            <ac:spMk id="99" creationId="{42EBDA58-12A8-C63F-402D-F70884AA9B68}"/>
          </ac:spMkLst>
        </pc:spChg>
        <pc:spChg chg="add del mod">
          <ac:chgData name="久瑠美 土井" userId="9e67ba71-c777-4f6e-8a28-c17952988ac7" providerId="ADAL" clId="{E75AE599-81E3-41DD-86FB-182A8CAB8DEE}" dt="2023-02-01T01:06:42.453" v="15190" actId="478"/>
          <ac:spMkLst>
            <pc:docMk/>
            <pc:sldMk cId="2311400661" sldId="335"/>
            <ac:spMk id="100" creationId="{1DFF64D7-B1F3-E523-58A4-B96BBE5D083B}"/>
          </ac:spMkLst>
        </pc:spChg>
        <pc:spChg chg="add mod ord">
          <ac:chgData name="久瑠美 土井" userId="9e67ba71-c777-4f6e-8a28-c17952988ac7" providerId="ADAL" clId="{E75AE599-81E3-41DD-86FB-182A8CAB8DEE}" dt="2023-02-01T01:09:58.561" v="15242" actId="14861"/>
          <ac:spMkLst>
            <pc:docMk/>
            <pc:sldMk cId="2311400661" sldId="335"/>
            <ac:spMk id="101" creationId="{3B99E228-7221-E8C3-32B8-526087D17284}"/>
          </ac:spMkLst>
        </pc:spChg>
        <pc:spChg chg="add mod">
          <ac:chgData name="久瑠美 土井" userId="9e67ba71-c777-4f6e-8a28-c17952988ac7" providerId="ADAL" clId="{E75AE599-81E3-41DD-86FB-182A8CAB8DEE}" dt="2023-02-01T01:09:24.329" v="15234" actId="164"/>
          <ac:spMkLst>
            <pc:docMk/>
            <pc:sldMk cId="2311400661" sldId="335"/>
            <ac:spMk id="102" creationId="{ADD5855A-7205-BD27-8248-FE099D993428}"/>
          </ac:spMkLst>
        </pc:spChg>
        <pc:spChg chg="add mod">
          <ac:chgData name="久瑠美 土井" userId="9e67ba71-c777-4f6e-8a28-c17952988ac7" providerId="ADAL" clId="{E75AE599-81E3-41DD-86FB-182A8CAB8DEE}" dt="2023-01-30T23:54:13.606" v="13061" actId="1076"/>
          <ac:spMkLst>
            <pc:docMk/>
            <pc:sldMk cId="2311400661" sldId="335"/>
            <ac:spMk id="112" creationId="{EF47E4E6-8C37-AEC1-AB9B-D5137DC8B632}"/>
          </ac:spMkLst>
        </pc:spChg>
        <pc:grpChg chg="add del mod">
          <ac:chgData name="久瑠美 土井" userId="9e67ba71-c777-4f6e-8a28-c17952988ac7" providerId="ADAL" clId="{E75AE599-81E3-41DD-86FB-182A8CAB8DEE}" dt="2023-01-30T19:54:05.699" v="6995" actId="478"/>
          <ac:grpSpMkLst>
            <pc:docMk/>
            <pc:sldMk cId="2311400661" sldId="335"/>
            <ac:grpSpMk id="8" creationId="{8CBAAA66-83A7-597B-AF89-0BD1AEAAC2E3}"/>
          </ac:grpSpMkLst>
        </pc:grpChg>
        <pc:grpChg chg="add mod">
          <ac:chgData name="久瑠美 土井" userId="9e67ba71-c777-4f6e-8a28-c17952988ac7" providerId="ADAL" clId="{E75AE599-81E3-41DD-86FB-182A8CAB8DEE}" dt="2023-02-01T01:09:34.460" v="15236" actId="14100"/>
          <ac:grpSpMkLst>
            <pc:docMk/>
            <pc:sldMk cId="2311400661" sldId="335"/>
            <ac:grpSpMk id="12" creationId="{F3F84791-DFC3-39EF-6F63-CAB10D007FA2}"/>
          </ac:grpSpMkLst>
        </pc:grpChg>
        <pc:grpChg chg="add mod">
          <ac:chgData name="久瑠美 土井" userId="9e67ba71-c777-4f6e-8a28-c17952988ac7" providerId="ADAL" clId="{E75AE599-81E3-41DD-86FB-182A8CAB8DEE}" dt="2023-02-01T01:09:24.329" v="15234" actId="164"/>
          <ac:grpSpMkLst>
            <pc:docMk/>
            <pc:sldMk cId="2311400661" sldId="335"/>
            <ac:grpSpMk id="31" creationId="{1541A588-2E8A-426F-A8C4-0AAAE424A355}"/>
          </ac:grpSpMkLst>
        </pc:grpChg>
        <pc:grpChg chg="add del mod">
          <ac:chgData name="久瑠美 土井" userId="9e67ba71-c777-4f6e-8a28-c17952988ac7" providerId="ADAL" clId="{E75AE599-81E3-41DD-86FB-182A8CAB8DEE}" dt="2023-01-30T23:28:11.382" v="12739"/>
          <ac:grpSpMkLst>
            <pc:docMk/>
            <pc:sldMk cId="2311400661" sldId="335"/>
            <ac:grpSpMk id="33" creationId="{9E5F9229-F17A-0FBE-7E5E-A319BC5CB7C3}"/>
          </ac:grpSpMkLst>
        </pc:grpChg>
        <pc:grpChg chg="mod">
          <ac:chgData name="久瑠美 土井" userId="9e67ba71-c777-4f6e-8a28-c17952988ac7" providerId="ADAL" clId="{E75AE599-81E3-41DD-86FB-182A8CAB8DEE}" dt="2023-01-30T23:28:07.656" v="12738"/>
          <ac:grpSpMkLst>
            <pc:docMk/>
            <pc:sldMk cId="2311400661" sldId="335"/>
            <ac:grpSpMk id="35" creationId="{A7458CBE-386B-99FF-F1F2-FECEAE0D3BC0}"/>
          </ac:grpSpMkLst>
        </pc:grpChg>
        <pc:grpChg chg="mod">
          <ac:chgData name="久瑠美 土井" userId="9e67ba71-c777-4f6e-8a28-c17952988ac7" providerId="ADAL" clId="{E75AE599-81E3-41DD-86FB-182A8CAB8DEE}" dt="2023-01-30T23:28:07.656" v="12738"/>
          <ac:grpSpMkLst>
            <pc:docMk/>
            <pc:sldMk cId="2311400661" sldId="335"/>
            <ac:grpSpMk id="39" creationId="{DB6C6A0F-40DB-B777-2BE5-0C1873418B4C}"/>
          </ac:grpSpMkLst>
        </pc:grpChg>
        <pc:grpChg chg="add del mod">
          <ac:chgData name="久瑠美 土井" userId="9e67ba71-c777-4f6e-8a28-c17952988ac7" providerId="ADAL" clId="{E75AE599-81E3-41DD-86FB-182A8CAB8DEE}" dt="2023-01-30T23:28:20.884" v="12743"/>
          <ac:grpSpMkLst>
            <pc:docMk/>
            <pc:sldMk cId="2311400661" sldId="335"/>
            <ac:grpSpMk id="65" creationId="{5A44C7D2-50B3-CF97-3830-A25D4EA98B4B}"/>
          </ac:grpSpMkLst>
        </pc:grpChg>
        <pc:grpChg chg="mod">
          <ac:chgData name="久瑠美 土井" userId="9e67ba71-c777-4f6e-8a28-c17952988ac7" providerId="ADAL" clId="{E75AE599-81E3-41DD-86FB-182A8CAB8DEE}" dt="2023-01-30T23:28:12.854" v="12740"/>
          <ac:grpSpMkLst>
            <pc:docMk/>
            <pc:sldMk cId="2311400661" sldId="335"/>
            <ac:grpSpMk id="67" creationId="{B99C13A7-077F-8C67-FD4D-E63F105D8AF0}"/>
          </ac:grpSpMkLst>
        </pc:grpChg>
        <pc:grpChg chg="mod">
          <ac:chgData name="久瑠美 土井" userId="9e67ba71-c777-4f6e-8a28-c17952988ac7" providerId="ADAL" clId="{E75AE599-81E3-41DD-86FB-182A8CAB8DEE}" dt="2023-01-30T23:28:12.854" v="12740"/>
          <ac:grpSpMkLst>
            <pc:docMk/>
            <pc:sldMk cId="2311400661" sldId="335"/>
            <ac:grpSpMk id="71" creationId="{B273D45F-542A-1E92-C0CE-E66C45A8DA27}"/>
          </ac:grpSpMkLst>
        </pc:grpChg>
        <pc:graphicFrameChg chg="add del mod modGraphic">
          <ac:chgData name="久瑠美 土井" userId="9e67ba71-c777-4f6e-8a28-c17952988ac7" providerId="ADAL" clId="{E75AE599-81E3-41DD-86FB-182A8CAB8DEE}" dt="2023-02-01T01:04:43.912" v="15141" actId="478"/>
          <ac:graphicFrameMkLst>
            <pc:docMk/>
            <pc:sldMk cId="2311400661" sldId="335"/>
            <ac:graphicFrameMk id="4" creationId="{7DC27BA4-DFAF-EACE-C408-768C08ADEB7F}"/>
          </ac:graphicFrameMkLst>
        </pc:graphicFrameChg>
        <pc:graphicFrameChg chg="mod">
          <ac:chgData name="久瑠美 土井" userId="9e67ba71-c777-4f6e-8a28-c17952988ac7" providerId="ADAL" clId="{E75AE599-81E3-41DD-86FB-182A8CAB8DEE}" dt="2023-01-30T23:28:07.656" v="12738"/>
          <ac:graphicFrameMkLst>
            <pc:docMk/>
            <pc:sldMk cId="2311400661" sldId="335"/>
            <ac:graphicFrameMk id="44" creationId="{ABE6032C-AC3D-CBDF-C342-D12A734033AA}"/>
          </ac:graphicFrameMkLst>
        </pc:graphicFrameChg>
        <pc:graphicFrameChg chg="mod">
          <ac:chgData name="久瑠美 土井" userId="9e67ba71-c777-4f6e-8a28-c17952988ac7" providerId="ADAL" clId="{E75AE599-81E3-41DD-86FB-182A8CAB8DEE}" dt="2023-01-30T23:28:07.656" v="12738"/>
          <ac:graphicFrameMkLst>
            <pc:docMk/>
            <pc:sldMk cId="2311400661" sldId="335"/>
            <ac:graphicFrameMk id="51" creationId="{8F72A945-4C9C-73D7-37EC-F0FE210DF9D7}"/>
          </ac:graphicFrameMkLst>
        </pc:graphicFrameChg>
        <pc:graphicFrameChg chg="mod">
          <ac:chgData name="久瑠美 土井" userId="9e67ba71-c777-4f6e-8a28-c17952988ac7" providerId="ADAL" clId="{E75AE599-81E3-41DD-86FB-182A8CAB8DEE}" dt="2023-01-30T23:28:12.854" v="12740"/>
          <ac:graphicFrameMkLst>
            <pc:docMk/>
            <pc:sldMk cId="2311400661" sldId="335"/>
            <ac:graphicFrameMk id="76" creationId="{BE89D533-11A5-0442-8972-029472F10DF0}"/>
          </ac:graphicFrameMkLst>
        </pc:graphicFrameChg>
        <pc:graphicFrameChg chg="mod">
          <ac:chgData name="久瑠美 土井" userId="9e67ba71-c777-4f6e-8a28-c17952988ac7" providerId="ADAL" clId="{E75AE599-81E3-41DD-86FB-182A8CAB8DEE}" dt="2023-01-30T23:28:12.854" v="12740"/>
          <ac:graphicFrameMkLst>
            <pc:docMk/>
            <pc:sldMk cId="2311400661" sldId="335"/>
            <ac:graphicFrameMk id="83" creationId="{A088407E-4D23-C650-D55A-487725AE4375}"/>
          </ac:graphicFrameMkLst>
        </pc:graphicFrameChg>
        <pc:picChg chg="del">
          <ac:chgData name="久瑠美 土井" userId="9e67ba71-c777-4f6e-8a28-c17952988ac7" providerId="ADAL" clId="{E75AE599-81E3-41DD-86FB-182A8CAB8DEE}" dt="2023-01-30T19:45:29.724" v="6978" actId="478"/>
          <ac:picMkLst>
            <pc:docMk/>
            <pc:sldMk cId="2311400661" sldId="335"/>
            <ac:picMk id="4" creationId="{D44E1EC5-82E6-54AE-086F-AB528807459A}"/>
          </ac:picMkLst>
        </pc:picChg>
        <pc:picChg chg="add del mod">
          <ac:chgData name="久瑠美 土井" userId="9e67ba71-c777-4f6e-8a28-c17952988ac7" providerId="ADAL" clId="{E75AE599-81E3-41DD-86FB-182A8CAB8DEE}" dt="2023-01-30T19:53:47.634" v="6985" actId="478"/>
          <ac:picMkLst>
            <pc:docMk/>
            <pc:sldMk cId="2311400661" sldId="335"/>
            <ac:picMk id="7" creationId="{8CA709CE-9E84-8DC6-32E4-E20D1BDC57D6}"/>
          </ac:picMkLst>
        </pc:picChg>
        <pc:picChg chg="del mod topLvl">
          <ac:chgData name="久瑠美 土井" userId="9e67ba71-c777-4f6e-8a28-c17952988ac7" providerId="ADAL" clId="{E75AE599-81E3-41DD-86FB-182A8CAB8DEE}" dt="2023-01-30T19:54:37.615" v="6998" actId="478"/>
          <ac:picMkLst>
            <pc:docMk/>
            <pc:sldMk cId="2311400661" sldId="335"/>
            <ac:picMk id="9" creationId="{F77A3044-4809-9157-1286-AA030920C508}"/>
          </ac:picMkLst>
        </pc:picChg>
        <pc:picChg chg="add mod modCrop">
          <ac:chgData name="久瑠美 土井" userId="9e67ba71-c777-4f6e-8a28-c17952988ac7" providerId="ADAL" clId="{E75AE599-81E3-41DD-86FB-182A8CAB8DEE}" dt="2023-01-30T23:46:56.366" v="12789" actId="29295"/>
          <ac:picMkLst>
            <pc:docMk/>
            <pc:sldMk cId="2311400661" sldId="335"/>
            <ac:picMk id="20" creationId="{B8785DB0-3404-4149-18DA-895720212E19}"/>
          </ac:picMkLst>
        </pc:picChg>
        <pc:picChg chg="add mod">
          <ac:chgData name="久瑠美 土井" userId="9e67ba71-c777-4f6e-8a28-c17952988ac7" providerId="ADAL" clId="{E75AE599-81E3-41DD-86FB-182A8CAB8DEE}" dt="2023-02-01T01:09:24.329" v="15234" actId="164"/>
          <ac:picMkLst>
            <pc:docMk/>
            <pc:sldMk cId="2311400661" sldId="335"/>
            <ac:picMk id="24" creationId="{A9206694-FAD6-F84D-D84C-826115C4EA8E}"/>
          </ac:picMkLst>
        </pc:picChg>
        <pc:picChg chg="add del mod">
          <ac:chgData name="久瑠美 土井" userId="9e67ba71-c777-4f6e-8a28-c17952988ac7" providerId="ADAL" clId="{E75AE599-81E3-41DD-86FB-182A8CAB8DEE}" dt="2023-01-30T23:41:24.185" v="12744" actId="478"/>
          <ac:picMkLst>
            <pc:docMk/>
            <pc:sldMk cId="2311400661" sldId="335"/>
            <ac:picMk id="30" creationId="{386E41BE-0825-C84B-29DD-888C83DE9127}"/>
          </ac:picMkLst>
        </pc:picChg>
        <pc:picChg chg="add del mod">
          <ac:chgData name="久瑠美 土井" userId="9e67ba71-c777-4f6e-8a28-c17952988ac7" providerId="ADAL" clId="{E75AE599-81E3-41DD-86FB-182A8CAB8DEE}" dt="2023-01-30T23:44:19.924" v="12750" actId="21"/>
          <ac:picMkLst>
            <pc:docMk/>
            <pc:sldMk cId="2311400661" sldId="335"/>
            <ac:picMk id="97" creationId="{55E4C480-409F-1F34-FA65-CE73F575B11E}"/>
          </ac:picMkLst>
        </pc:picChg>
        <pc:picChg chg="add mod">
          <ac:chgData name="久瑠美 土井" userId="9e67ba71-c777-4f6e-8a28-c17952988ac7" providerId="ADAL" clId="{E75AE599-81E3-41DD-86FB-182A8CAB8DEE}" dt="2023-02-01T01:09:07.896" v="15223" actId="1076"/>
          <ac:picMkLst>
            <pc:docMk/>
            <pc:sldMk cId="2311400661" sldId="335"/>
            <ac:picMk id="98" creationId="{55C89865-CA7A-BE62-F749-031C25FDFEED}"/>
          </ac:picMkLst>
        </pc:picChg>
        <pc:cxnChg chg="del mod topLvl">
          <ac:chgData name="久瑠美 土井" userId="9e67ba71-c777-4f6e-8a28-c17952988ac7" providerId="ADAL" clId="{E75AE599-81E3-41DD-86FB-182A8CAB8DEE}" dt="2023-01-30T19:54:05.699" v="6995" actId="478"/>
          <ac:cxnSpMkLst>
            <pc:docMk/>
            <pc:sldMk cId="2311400661" sldId="335"/>
            <ac:cxnSpMk id="10" creationId="{5CE72D10-EAF5-3AF6-A8B2-3495BCF8E726}"/>
          </ac:cxnSpMkLst>
        </pc:cxnChg>
        <pc:cxnChg chg="del mod">
          <ac:chgData name="久瑠美 土井" userId="9e67ba71-c777-4f6e-8a28-c17952988ac7" providerId="ADAL" clId="{E75AE599-81E3-41DD-86FB-182A8CAB8DEE}" dt="2023-01-30T19:53:55.649" v="6989" actId="478"/>
          <ac:cxnSpMkLst>
            <pc:docMk/>
            <pc:sldMk cId="2311400661" sldId="335"/>
            <ac:cxnSpMk id="11" creationId="{6BC96936-DE78-B290-9D88-11F4036B3920}"/>
          </ac:cxnSpMkLst>
        </pc:cxnChg>
        <pc:cxnChg chg="del mod">
          <ac:chgData name="久瑠美 土井" userId="9e67ba71-c777-4f6e-8a28-c17952988ac7" providerId="ADAL" clId="{E75AE599-81E3-41DD-86FB-182A8CAB8DEE}" dt="2023-01-30T19:54:03.430" v="6994" actId="478"/>
          <ac:cxnSpMkLst>
            <pc:docMk/>
            <pc:sldMk cId="2311400661" sldId="335"/>
            <ac:cxnSpMk id="12" creationId="{18A99ACC-7298-8F83-10E0-4AB4AB153D26}"/>
          </ac:cxnSpMkLst>
        </pc:cxnChg>
        <pc:cxnChg chg="del mod">
          <ac:chgData name="久瑠美 土井" userId="9e67ba71-c777-4f6e-8a28-c17952988ac7" providerId="ADAL" clId="{E75AE599-81E3-41DD-86FB-182A8CAB8DEE}" dt="2023-01-30T19:54:02.054" v="6993" actId="478"/>
          <ac:cxnSpMkLst>
            <pc:docMk/>
            <pc:sldMk cId="2311400661" sldId="335"/>
            <ac:cxnSpMk id="13" creationId="{33F5D325-C42E-5588-3E54-FA38CC11D1FD}"/>
          </ac:cxnSpMkLst>
        </pc:cxnChg>
        <pc:cxnChg chg="del mod">
          <ac:chgData name="久瑠美 土井" userId="9e67ba71-c777-4f6e-8a28-c17952988ac7" providerId="ADAL" clId="{E75AE599-81E3-41DD-86FB-182A8CAB8DEE}" dt="2023-01-30T19:53:52.659" v="6987" actId="478"/>
          <ac:cxnSpMkLst>
            <pc:docMk/>
            <pc:sldMk cId="2311400661" sldId="335"/>
            <ac:cxnSpMk id="14" creationId="{8CFB2EEA-48CD-2CFC-E9CB-1D8B7CE88411}"/>
          </ac:cxnSpMkLst>
        </pc:cxnChg>
        <pc:cxnChg chg="del mod">
          <ac:chgData name="久瑠美 土井" userId="9e67ba71-c777-4f6e-8a28-c17952988ac7" providerId="ADAL" clId="{E75AE599-81E3-41DD-86FB-182A8CAB8DEE}" dt="2023-01-30T19:53:51.008" v="6986" actId="478"/>
          <ac:cxnSpMkLst>
            <pc:docMk/>
            <pc:sldMk cId="2311400661" sldId="335"/>
            <ac:cxnSpMk id="15" creationId="{F21C0400-FB54-C6D8-8172-483BB6C70A19}"/>
          </ac:cxnSpMkLst>
        </pc:cxnChg>
        <pc:cxnChg chg="del mod">
          <ac:chgData name="久瑠美 土井" userId="9e67ba71-c777-4f6e-8a28-c17952988ac7" providerId="ADAL" clId="{E75AE599-81E3-41DD-86FB-182A8CAB8DEE}" dt="2023-01-30T19:53:54.387" v="6988" actId="478"/>
          <ac:cxnSpMkLst>
            <pc:docMk/>
            <pc:sldMk cId="2311400661" sldId="335"/>
            <ac:cxnSpMk id="16" creationId="{8C5C4A35-4B65-5C83-7BD4-9156AFABCCB9}"/>
          </ac:cxnSpMkLst>
        </pc:cxnChg>
        <pc:cxnChg chg="del mod">
          <ac:chgData name="久瑠美 土井" userId="9e67ba71-c777-4f6e-8a28-c17952988ac7" providerId="ADAL" clId="{E75AE599-81E3-41DD-86FB-182A8CAB8DEE}" dt="2023-01-30T19:53:56.715" v="6990" actId="478"/>
          <ac:cxnSpMkLst>
            <pc:docMk/>
            <pc:sldMk cId="2311400661" sldId="335"/>
            <ac:cxnSpMk id="17" creationId="{24F54BB7-27F8-2639-2C50-A7679C6F97DA}"/>
          </ac:cxnSpMkLst>
        </pc:cxnChg>
        <pc:cxnChg chg="del mod">
          <ac:chgData name="久瑠美 土井" userId="9e67ba71-c777-4f6e-8a28-c17952988ac7" providerId="ADAL" clId="{E75AE599-81E3-41DD-86FB-182A8CAB8DEE}" dt="2023-01-30T19:54:00.156" v="6992" actId="478"/>
          <ac:cxnSpMkLst>
            <pc:docMk/>
            <pc:sldMk cId="2311400661" sldId="335"/>
            <ac:cxnSpMk id="18" creationId="{47209622-4EA1-5EB2-CA7E-EA802A18ED5C}"/>
          </ac:cxnSpMkLst>
        </pc:cxnChg>
        <pc:cxnChg chg="del mod">
          <ac:chgData name="久瑠美 土井" userId="9e67ba71-c777-4f6e-8a28-c17952988ac7" providerId="ADAL" clId="{E75AE599-81E3-41DD-86FB-182A8CAB8DEE}" dt="2023-01-30T19:53:58.037" v="6991" actId="478"/>
          <ac:cxnSpMkLst>
            <pc:docMk/>
            <pc:sldMk cId="2311400661" sldId="335"/>
            <ac:cxnSpMk id="19" creationId="{ADB01342-BFC8-C434-EDE7-1D2D28FB02A8}"/>
          </ac:cxnSpMkLst>
        </pc:cxnChg>
        <pc:cxnChg chg="mod">
          <ac:chgData name="久瑠美 土井" userId="9e67ba71-c777-4f6e-8a28-c17952988ac7" providerId="ADAL" clId="{E75AE599-81E3-41DD-86FB-182A8CAB8DEE}" dt="2023-01-30T23:28:07.656" v="12738"/>
          <ac:cxnSpMkLst>
            <pc:docMk/>
            <pc:sldMk cId="2311400661" sldId="335"/>
            <ac:cxnSpMk id="34" creationId="{722BC06C-F373-3584-CF32-FD975B04BCA2}"/>
          </ac:cxnSpMkLst>
        </pc:cxnChg>
        <pc:cxnChg chg="mod">
          <ac:chgData name="久瑠美 土井" userId="9e67ba71-c777-4f6e-8a28-c17952988ac7" providerId="ADAL" clId="{E75AE599-81E3-41DD-86FB-182A8CAB8DEE}" dt="2023-01-30T23:28:07.656" v="12738"/>
          <ac:cxnSpMkLst>
            <pc:docMk/>
            <pc:sldMk cId="2311400661" sldId="335"/>
            <ac:cxnSpMk id="36" creationId="{D3B01054-6F19-EF93-A43D-A05410C11409}"/>
          </ac:cxnSpMkLst>
        </pc:cxnChg>
        <pc:cxnChg chg="mod">
          <ac:chgData name="久瑠美 土井" userId="9e67ba71-c777-4f6e-8a28-c17952988ac7" providerId="ADAL" clId="{E75AE599-81E3-41DD-86FB-182A8CAB8DEE}" dt="2023-01-30T23:28:07.656" v="12738"/>
          <ac:cxnSpMkLst>
            <pc:docMk/>
            <pc:sldMk cId="2311400661" sldId="335"/>
            <ac:cxnSpMk id="37" creationId="{63847D2B-6813-AE8C-0BFD-B96EC0D67AA2}"/>
          </ac:cxnSpMkLst>
        </pc:cxnChg>
        <pc:cxnChg chg="mod">
          <ac:chgData name="久瑠美 土井" userId="9e67ba71-c777-4f6e-8a28-c17952988ac7" providerId="ADAL" clId="{E75AE599-81E3-41DD-86FB-182A8CAB8DEE}" dt="2023-01-30T23:28:07.656" v="12738"/>
          <ac:cxnSpMkLst>
            <pc:docMk/>
            <pc:sldMk cId="2311400661" sldId="335"/>
            <ac:cxnSpMk id="38" creationId="{864035EB-0C19-1A3F-892A-206C84CD3C0D}"/>
          </ac:cxnSpMkLst>
        </pc:cxnChg>
        <pc:cxnChg chg="mod">
          <ac:chgData name="久瑠美 土井" userId="9e67ba71-c777-4f6e-8a28-c17952988ac7" providerId="ADAL" clId="{E75AE599-81E3-41DD-86FB-182A8CAB8DEE}" dt="2023-01-30T23:28:07.656" v="12738"/>
          <ac:cxnSpMkLst>
            <pc:docMk/>
            <pc:sldMk cId="2311400661" sldId="335"/>
            <ac:cxnSpMk id="64" creationId="{9EF6FA1E-1026-F7D7-5142-FFF956315448}"/>
          </ac:cxnSpMkLst>
        </pc:cxnChg>
        <pc:cxnChg chg="mod">
          <ac:chgData name="久瑠美 土井" userId="9e67ba71-c777-4f6e-8a28-c17952988ac7" providerId="ADAL" clId="{E75AE599-81E3-41DD-86FB-182A8CAB8DEE}" dt="2023-01-30T23:28:12.854" v="12740"/>
          <ac:cxnSpMkLst>
            <pc:docMk/>
            <pc:sldMk cId="2311400661" sldId="335"/>
            <ac:cxnSpMk id="66" creationId="{789E9254-6295-444F-ECB8-4E2D6578BE96}"/>
          </ac:cxnSpMkLst>
        </pc:cxnChg>
        <pc:cxnChg chg="mod">
          <ac:chgData name="久瑠美 土井" userId="9e67ba71-c777-4f6e-8a28-c17952988ac7" providerId="ADAL" clId="{E75AE599-81E3-41DD-86FB-182A8CAB8DEE}" dt="2023-01-30T23:28:12.854" v="12740"/>
          <ac:cxnSpMkLst>
            <pc:docMk/>
            <pc:sldMk cId="2311400661" sldId="335"/>
            <ac:cxnSpMk id="68" creationId="{50BD5E70-D363-D398-D4F2-9301F72EDF57}"/>
          </ac:cxnSpMkLst>
        </pc:cxnChg>
        <pc:cxnChg chg="mod">
          <ac:chgData name="久瑠美 土井" userId="9e67ba71-c777-4f6e-8a28-c17952988ac7" providerId="ADAL" clId="{E75AE599-81E3-41DD-86FB-182A8CAB8DEE}" dt="2023-01-30T23:28:12.854" v="12740"/>
          <ac:cxnSpMkLst>
            <pc:docMk/>
            <pc:sldMk cId="2311400661" sldId="335"/>
            <ac:cxnSpMk id="69" creationId="{8C341E4F-5793-8278-2D2E-84866F4E1653}"/>
          </ac:cxnSpMkLst>
        </pc:cxnChg>
        <pc:cxnChg chg="mod">
          <ac:chgData name="久瑠美 土井" userId="9e67ba71-c777-4f6e-8a28-c17952988ac7" providerId="ADAL" clId="{E75AE599-81E3-41DD-86FB-182A8CAB8DEE}" dt="2023-01-30T23:28:12.854" v="12740"/>
          <ac:cxnSpMkLst>
            <pc:docMk/>
            <pc:sldMk cId="2311400661" sldId="335"/>
            <ac:cxnSpMk id="70" creationId="{8954A297-5C29-8989-0E7B-A6F3B51B71BB}"/>
          </ac:cxnSpMkLst>
        </pc:cxnChg>
        <pc:cxnChg chg="mod">
          <ac:chgData name="久瑠美 土井" userId="9e67ba71-c777-4f6e-8a28-c17952988ac7" providerId="ADAL" clId="{E75AE599-81E3-41DD-86FB-182A8CAB8DEE}" dt="2023-01-30T23:28:12.854" v="12740"/>
          <ac:cxnSpMkLst>
            <pc:docMk/>
            <pc:sldMk cId="2311400661" sldId="335"/>
            <ac:cxnSpMk id="96" creationId="{8B54E7C0-8883-8957-3328-A8585DBC2B7C}"/>
          </ac:cxnSpMkLst>
        </pc:cxnChg>
        <pc:cxnChg chg="add mod">
          <ac:chgData name="久瑠美 土井" userId="9e67ba71-c777-4f6e-8a28-c17952988ac7" providerId="ADAL" clId="{E75AE599-81E3-41DD-86FB-182A8CAB8DEE}" dt="2023-02-01T01:10:32.011" v="15246" actId="14100"/>
          <ac:cxnSpMkLst>
            <pc:docMk/>
            <pc:sldMk cId="2311400661" sldId="335"/>
            <ac:cxnSpMk id="104" creationId="{D0191B50-5E8F-85CE-8E83-C7F351C3EAA2}"/>
          </ac:cxnSpMkLst>
        </pc:cxnChg>
        <pc:cxnChg chg="add mod ord">
          <ac:chgData name="久瑠美 土井" userId="9e67ba71-c777-4f6e-8a28-c17952988ac7" providerId="ADAL" clId="{E75AE599-81E3-41DD-86FB-182A8CAB8DEE}" dt="2023-02-01T01:10:36.676" v="15247" actId="166"/>
          <ac:cxnSpMkLst>
            <pc:docMk/>
            <pc:sldMk cId="2311400661" sldId="335"/>
            <ac:cxnSpMk id="106" creationId="{ED0E0AEE-3324-9504-1EB5-A560BB397072}"/>
          </ac:cxnSpMkLst>
        </pc:cxnChg>
        <pc:cxnChg chg="add mod">
          <ac:chgData name="久瑠美 土井" userId="9e67ba71-c777-4f6e-8a28-c17952988ac7" providerId="ADAL" clId="{E75AE599-81E3-41DD-86FB-182A8CAB8DEE}" dt="2023-02-01T01:10:30.050" v="15245" actId="14100"/>
          <ac:cxnSpMkLst>
            <pc:docMk/>
            <pc:sldMk cId="2311400661" sldId="335"/>
            <ac:cxnSpMk id="109" creationId="{BC398E5D-FCA6-D546-7471-CFEE35C7ACC7}"/>
          </ac:cxnSpMkLst>
        </pc:cxnChg>
      </pc:sldChg>
      <pc:sldChg chg="addSp delSp modSp add mod">
        <pc:chgData name="久瑠美 土井" userId="9e67ba71-c777-4f6e-8a28-c17952988ac7" providerId="ADAL" clId="{E75AE599-81E3-41DD-86FB-182A8CAB8DEE}" dt="2023-01-30T20:28:55.795" v="8290" actId="20577"/>
        <pc:sldMkLst>
          <pc:docMk/>
          <pc:sldMk cId="1612884327" sldId="336"/>
        </pc:sldMkLst>
        <pc:spChg chg="mod">
          <ac:chgData name="久瑠美 土井" userId="9e67ba71-c777-4f6e-8a28-c17952988ac7" providerId="ADAL" clId="{E75AE599-81E3-41DD-86FB-182A8CAB8DEE}" dt="2023-01-30T20:28:55.795" v="8290" actId="20577"/>
          <ac:spMkLst>
            <pc:docMk/>
            <pc:sldMk cId="1612884327" sldId="336"/>
            <ac:spMk id="3" creationId="{9279AA24-4CC8-06D2-9660-1557972478B0}"/>
          </ac:spMkLst>
        </pc:spChg>
        <pc:spChg chg="del">
          <ac:chgData name="久瑠美 土井" userId="9e67ba71-c777-4f6e-8a28-c17952988ac7" providerId="ADAL" clId="{E75AE599-81E3-41DD-86FB-182A8CAB8DEE}" dt="2023-01-30T20:13:09.673" v="7197" actId="478"/>
          <ac:spMkLst>
            <pc:docMk/>
            <pc:sldMk cId="1612884327" sldId="336"/>
            <ac:spMk id="4" creationId="{1D3A600D-B941-273A-7368-29CFFBADEB85}"/>
          </ac:spMkLst>
        </pc:spChg>
        <pc:spChg chg="del">
          <ac:chgData name="久瑠美 土井" userId="9e67ba71-c777-4f6e-8a28-c17952988ac7" providerId="ADAL" clId="{E75AE599-81E3-41DD-86FB-182A8CAB8DEE}" dt="2023-01-30T20:13:00.613" v="7193" actId="478"/>
          <ac:spMkLst>
            <pc:docMk/>
            <pc:sldMk cId="1612884327" sldId="336"/>
            <ac:spMk id="9" creationId="{BD06A841-4691-6519-725C-8A98D4EF4250}"/>
          </ac:spMkLst>
        </pc:spChg>
        <pc:spChg chg="del">
          <ac:chgData name="久瑠美 土井" userId="9e67ba71-c777-4f6e-8a28-c17952988ac7" providerId="ADAL" clId="{E75AE599-81E3-41DD-86FB-182A8CAB8DEE}" dt="2023-01-30T20:13:09.673" v="7197" actId="478"/>
          <ac:spMkLst>
            <pc:docMk/>
            <pc:sldMk cId="1612884327" sldId="336"/>
            <ac:spMk id="10" creationId="{E9D5B5E8-E2BB-9B66-DD13-BF9E592B4C4B}"/>
          </ac:spMkLst>
        </pc:spChg>
        <pc:spChg chg="del">
          <ac:chgData name="久瑠美 土井" userId="9e67ba71-c777-4f6e-8a28-c17952988ac7" providerId="ADAL" clId="{E75AE599-81E3-41DD-86FB-182A8CAB8DEE}" dt="2023-01-30T20:13:09.673" v="7197" actId="478"/>
          <ac:spMkLst>
            <pc:docMk/>
            <pc:sldMk cId="1612884327" sldId="336"/>
            <ac:spMk id="11" creationId="{21469A53-11B2-4141-CC37-C95C0CF996EA}"/>
          </ac:spMkLst>
        </pc:spChg>
        <pc:spChg chg="del">
          <ac:chgData name="久瑠美 土井" userId="9e67ba71-c777-4f6e-8a28-c17952988ac7" providerId="ADAL" clId="{E75AE599-81E3-41DD-86FB-182A8CAB8DEE}" dt="2023-01-30T20:13:09.673" v="7197" actId="478"/>
          <ac:spMkLst>
            <pc:docMk/>
            <pc:sldMk cId="1612884327" sldId="336"/>
            <ac:spMk id="12" creationId="{3D15F43E-DAD0-EB76-5CC3-E0795668FC2A}"/>
          </ac:spMkLst>
        </pc:spChg>
        <pc:spChg chg="del">
          <ac:chgData name="久瑠美 土井" userId="9e67ba71-c777-4f6e-8a28-c17952988ac7" providerId="ADAL" clId="{E75AE599-81E3-41DD-86FB-182A8CAB8DEE}" dt="2023-01-30T20:13:09.673" v="7197" actId="478"/>
          <ac:spMkLst>
            <pc:docMk/>
            <pc:sldMk cId="1612884327" sldId="336"/>
            <ac:spMk id="13" creationId="{D0401276-D573-10CE-7FF8-C74EC36B6274}"/>
          </ac:spMkLst>
        </pc:spChg>
        <pc:spChg chg="del">
          <ac:chgData name="久瑠美 土井" userId="9e67ba71-c777-4f6e-8a28-c17952988ac7" providerId="ADAL" clId="{E75AE599-81E3-41DD-86FB-182A8CAB8DEE}" dt="2023-01-30T20:13:09.673" v="7197" actId="478"/>
          <ac:spMkLst>
            <pc:docMk/>
            <pc:sldMk cId="1612884327" sldId="336"/>
            <ac:spMk id="14" creationId="{8C649681-05C6-E0F1-350C-A989ADBE4761}"/>
          </ac:spMkLst>
        </pc:spChg>
        <pc:spChg chg="del">
          <ac:chgData name="久瑠美 土井" userId="9e67ba71-c777-4f6e-8a28-c17952988ac7" providerId="ADAL" clId="{E75AE599-81E3-41DD-86FB-182A8CAB8DEE}" dt="2023-01-30T20:13:09.673" v="7197" actId="478"/>
          <ac:spMkLst>
            <pc:docMk/>
            <pc:sldMk cId="1612884327" sldId="336"/>
            <ac:spMk id="15" creationId="{007A0665-D59F-FA79-4ACF-CD4CF9E433E2}"/>
          </ac:spMkLst>
        </pc:spChg>
        <pc:spChg chg="del">
          <ac:chgData name="久瑠美 土井" userId="9e67ba71-c777-4f6e-8a28-c17952988ac7" providerId="ADAL" clId="{E75AE599-81E3-41DD-86FB-182A8CAB8DEE}" dt="2023-01-30T20:13:09.673" v="7197" actId="478"/>
          <ac:spMkLst>
            <pc:docMk/>
            <pc:sldMk cId="1612884327" sldId="336"/>
            <ac:spMk id="19" creationId="{5D8F0815-206B-F5D0-90EB-3C015E85AB6F}"/>
          </ac:spMkLst>
        </pc:spChg>
        <pc:spChg chg="del">
          <ac:chgData name="久瑠美 土井" userId="9e67ba71-c777-4f6e-8a28-c17952988ac7" providerId="ADAL" clId="{E75AE599-81E3-41DD-86FB-182A8CAB8DEE}" dt="2023-01-30T20:12:58.520" v="7191" actId="478"/>
          <ac:spMkLst>
            <pc:docMk/>
            <pc:sldMk cId="1612884327" sldId="336"/>
            <ac:spMk id="23" creationId="{EEA97985-966F-79AC-2247-3F21B88E83C1}"/>
          </ac:spMkLst>
        </pc:spChg>
        <pc:spChg chg="del">
          <ac:chgData name="久瑠美 土井" userId="9e67ba71-c777-4f6e-8a28-c17952988ac7" providerId="ADAL" clId="{E75AE599-81E3-41DD-86FB-182A8CAB8DEE}" dt="2023-01-30T20:13:09.673" v="7197" actId="478"/>
          <ac:spMkLst>
            <pc:docMk/>
            <pc:sldMk cId="1612884327" sldId="336"/>
            <ac:spMk id="24" creationId="{3DDCB1BC-9043-040A-51F7-87BB7B6F2807}"/>
          </ac:spMkLst>
        </pc:spChg>
        <pc:spChg chg="del">
          <ac:chgData name="久瑠美 土井" userId="9e67ba71-c777-4f6e-8a28-c17952988ac7" providerId="ADAL" clId="{E75AE599-81E3-41DD-86FB-182A8CAB8DEE}" dt="2023-01-30T20:13:09.673" v="7197" actId="478"/>
          <ac:spMkLst>
            <pc:docMk/>
            <pc:sldMk cId="1612884327" sldId="336"/>
            <ac:spMk id="25" creationId="{D0E238B5-102D-07F1-01EE-1C2E46536833}"/>
          </ac:spMkLst>
        </pc:spChg>
        <pc:spChg chg="del">
          <ac:chgData name="久瑠美 土井" userId="9e67ba71-c777-4f6e-8a28-c17952988ac7" providerId="ADAL" clId="{E75AE599-81E3-41DD-86FB-182A8CAB8DEE}" dt="2023-01-30T20:13:02.665" v="7195" actId="478"/>
          <ac:spMkLst>
            <pc:docMk/>
            <pc:sldMk cId="1612884327" sldId="336"/>
            <ac:spMk id="26" creationId="{F6351223-7870-A35C-281A-82F083A12000}"/>
          </ac:spMkLst>
        </pc:spChg>
        <pc:spChg chg="del">
          <ac:chgData name="久瑠美 土井" userId="9e67ba71-c777-4f6e-8a28-c17952988ac7" providerId="ADAL" clId="{E75AE599-81E3-41DD-86FB-182A8CAB8DEE}" dt="2023-01-30T20:13:09.673" v="7197" actId="478"/>
          <ac:spMkLst>
            <pc:docMk/>
            <pc:sldMk cId="1612884327" sldId="336"/>
            <ac:spMk id="27" creationId="{1C0C09D0-96C6-5556-FEF4-2244A7EB58A8}"/>
          </ac:spMkLst>
        </pc:spChg>
        <pc:spChg chg="del">
          <ac:chgData name="久瑠美 土井" userId="9e67ba71-c777-4f6e-8a28-c17952988ac7" providerId="ADAL" clId="{E75AE599-81E3-41DD-86FB-182A8CAB8DEE}" dt="2023-01-30T20:13:01.551" v="7194" actId="478"/>
          <ac:spMkLst>
            <pc:docMk/>
            <pc:sldMk cId="1612884327" sldId="336"/>
            <ac:spMk id="28" creationId="{35276430-8640-82F8-310D-177B46190BEE}"/>
          </ac:spMkLst>
        </pc:spChg>
        <pc:spChg chg="add del mod">
          <ac:chgData name="久瑠美 土井" userId="9e67ba71-c777-4f6e-8a28-c17952988ac7" providerId="ADAL" clId="{E75AE599-81E3-41DD-86FB-182A8CAB8DEE}" dt="2023-01-30T20:14:14.980" v="7250" actId="478"/>
          <ac:spMkLst>
            <pc:docMk/>
            <pc:sldMk cId="1612884327" sldId="336"/>
            <ac:spMk id="32" creationId="{9DF325BC-FA70-9A4D-FEF1-0715786569D8}"/>
          </ac:spMkLst>
        </pc:spChg>
        <pc:spChg chg="add mod">
          <ac:chgData name="久瑠美 土井" userId="9e67ba71-c777-4f6e-8a28-c17952988ac7" providerId="ADAL" clId="{E75AE599-81E3-41DD-86FB-182A8CAB8DEE}" dt="2023-01-30T20:15:15.784" v="7299" actId="20577"/>
          <ac:spMkLst>
            <pc:docMk/>
            <pc:sldMk cId="1612884327" sldId="336"/>
            <ac:spMk id="33" creationId="{C68C42BA-1390-FF4E-030A-C5D655F08BDD}"/>
          </ac:spMkLst>
        </pc:spChg>
        <pc:spChg chg="add mod">
          <ac:chgData name="久瑠美 土井" userId="9e67ba71-c777-4f6e-8a28-c17952988ac7" providerId="ADAL" clId="{E75AE599-81E3-41DD-86FB-182A8CAB8DEE}" dt="2023-01-30T20:21:58.105" v="7486" actId="1036"/>
          <ac:spMkLst>
            <pc:docMk/>
            <pc:sldMk cId="1612884327" sldId="336"/>
            <ac:spMk id="35" creationId="{6C1F2C80-F27A-321D-B759-A059E1F42BAA}"/>
          </ac:spMkLst>
        </pc:spChg>
        <pc:spChg chg="add del mod">
          <ac:chgData name="久瑠美 土井" userId="9e67ba71-c777-4f6e-8a28-c17952988ac7" providerId="ADAL" clId="{E75AE599-81E3-41DD-86FB-182A8CAB8DEE}" dt="2023-01-30T20:27:51.322" v="8147" actId="20577"/>
          <ac:spMkLst>
            <pc:docMk/>
            <pc:sldMk cId="1612884327" sldId="336"/>
            <ac:spMk id="36" creationId="{D9120CBD-2855-4288-143A-23DE66039DB8}"/>
          </ac:spMkLst>
        </pc:spChg>
        <pc:spChg chg="mod">
          <ac:chgData name="久瑠美 土井" userId="9e67ba71-c777-4f6e-8a28-c17952988ac7" providerId="ADAL" clId="{E75AE599-81E3-41DD-86FB-182A8CAB8DEE}" dt="2023-01-30T20:17:28.021" v="7320" actId="113"/>
          <ac:spMkLst>
            <pc:docMk/>
            <pc:sldMk cId="1612884327" sldId="336"/>
            <ac:spMk id="51" creationId="{85873383-2AAB-F815-E8CB-0E96BD521E5F}"/>
          </ac:spMkLst>
        </pc:spChg>
        <pc:spChg chg="del">
          <ac:chgData name="久瑠美 土井" userId="9e67ba71-c777-4f6e-8a28-c17952988ac7" providerId="ADAL" clId="{E75AE599-81E3-41DD-86FB-182A8CAB8DEE}" dt="2023-01-30T20:13:03.274" v="7196" actId="478"/>
          <ac:spMkLst>
            <pc:docMk/>
            <pc:sldMk cId="1612884327" sldId="336"/>
            <ac:spMk id="52" creationId="{843E0E61-D3BC-F4FA-382C-D3F40A9AE14E}"/>
          </ac:spMkLst>
        </pc:spChg>
        <pc:spChg chg="del">
          <ac:chgData name="久瑠美 土井" userId="9e67ba71-c777-4f6e-8a28-c17952988ac7" providerId="ADAL" clId="{E75AE599-81E3-41DD-86FB-182A8CAB8DEE}" dt="2023-01-30T20:13:09.673" v="7197" actId="478"/>
          <ac:spMkLst>
            <pc:docMk/>
            <pc:sldMk cId="1612884327" sldId="336"/>
            <ac:spMk id="56" creationId="{84361993-D3BE-577C-FC61-272F80065529}"/>
          </ac:spMkLst>
        </pc:spChg>
        <pc:spChg chg="mod">
          <ac:chgData name="久瑠美 土井" userId="9e67ba71-c777-4f6e-8a28-c17952988ac7" providerId="ADAL" clId="{E75AE599-81E3-41DD-86FB-182A8CAB8DEE}" dt="2023-01-30T20:17:09.949" v="7317" actId="1076"/>
          <ac:spMkLst>
            <pc:docMk/>
            <pc:sldMk cId="1612884327" sldId="336"/>
            <ac:spMk id="57" creationId="{AEA8F857-5384-A8F1-7C74-829DDD84E8D0}"/>
          </ac:spMkLst>
        </pc:spChg>
        <pc:grpChg chg="mod ord">
          <ac:chgData name="久瑠美 土井" userId="9e67ba71-c777-4f6e-8a28-c17952988ac7" providerId="ADAL" clId="{E75AE599-81E3-41DD-86FB-182A8CAB8DEE}" dt="2023-01-30T20:16:29.307" v="7308" actId="1076"/>
          <ac:grpSpMkLst>
            <pc:docMk/>
            <pc:sldMk cId="1612884327" sldId="336"/>
            <ac:grpSpMk id="29" creationId="{8D7E9743-BD3B-4666-E808-C92B78BF44E1}"/>
          </ac:grpSpMkLst>
        </pc:grpChg>
        <pc:grpChg chg="del">
          <ac:chgData name="久瑠美 土井" userId="9e67ba71-c777-4f6e-8a28-c17952988ac7" providerId="ADAL" clId="{E75AE599-81E3-41DD-86FB-182A8CAB8DEE}" dt="2023-01-30T20:13:09.673" v="7197" actId="478"/>
          <ac:grpSpMkLst>
            <pc:docMk/>
            <pc:sldMk cId="1612884327" sldId="336"/>
            <ac:grpSpMk id="31" creationId="{58A08299-8875-7B1B-D274-45FFAC07D19E}"/>
          </ac:grpSpMkLst>
        </pc:grpChg>
        <pc:picChg chg="add mod">
          <ac:chgData name="久瑠美 土井" userId="9e67ba71-c777-4f6e-8a28-c17952988ac7" providerId="ADAL" clId="{E75AE599-81E3-41DD-86FB-182A8CAB8DEE}" dt="2023-01-30T20:20:38.506" v="7457" actId="1076"/>
          <ac:picMkLst>
            <pc:docMk/>
            <pc:sldMk cId="1612884327" sldId="336"/>
            <ac:picMk id="7" creationId="{3D4804DA-39A7-1EC2-4CC9-3D6DD7D82D2D}"/>
          </ac:picMkLst>
        </pc:picChg>
        <pc:cxnChg chg="del">
          <ac:chgData name="久瑠美 土井" userId="9e67ba71-c777-4f6e-8a28-c17952988ac7" providerId="ADAL" clId="{E75AE599-81E3-41DD-86FB-182A8CAB8DEE}" dt="2023-01-30T20:12:59.361" v="7192" actId="478"/>
          <ac:cxnSpMkLst>
            <pc:docMk/>
            <pc:sldMk cId="1612884327" sldId="336"/>
            <ac:cxnSpMk id="22" creationId="{368E85FE-E37D-DFBC-A2F6-F20755BA9B40}"/>
          </ac:cxnSpMkLst>
        </pc:cxnChg>
        <pc:cxnChg chg="del">
          <ac:chgData name="久瑠美 土井" userId="9e67ba71-c777-4f6e-8a28-c17952988ac7" providerId="ADAL" clId="{E75AE599-81E3-41DD-86FB-182A8CAB8DEE}" dt="2023-01-30T20:13:09.673" v="7197" actId="478"/>
          <ac:cxnSpMkLst>
            <pc:docMk/>
            <pc:sldMk cId="1612884327" sldId="336"/>
            <ac:cxnSpMk id="41" creationId="{6A7BE298-F537-28AB-1705-33E17AD95DE5}"/>
          </ac:cxnSpMkLst>
        </pc:cxnChg>
        <pc:cxnChg chg="del">
          <ac:chgData name="久瑠美 土井" userId="9e67ba71-c777-4f6e-8a28-c17952988ac7" providerId="ADAL" clId="{E75AE599-81E3-41DD-86FB-182A8CAB8DEE}" dt="2023-01-30T20:13:09.673" v="7197" actId="478"/>
          <ac:cxnSpMkLst>
            <pc:docMk/>
            <pc:sldMk cId="1612884327" sldId="336"/>
            <ac:cxnSpMk id="43" creationId="{5D6BF94F-9DD5-1056-E057-5327D69DDCD0}"/>
          </ac:cxnSpMkLst>
        </pc:cxnChg>
        <pc:cxnChg chg="del">
          <ac:chgData name="久瑠美 土井" userId="9e67ba71-c777-4f6e-8a28-c17952988ac7" providerId="ADAL" clId="{E75AE599-81E3-41DD-86FB-182A8CAB8DEE}" dt="2023-01-30T20:13:09.673" v="7197" actId="478"/>
          <ac:cxnSpMkLst>
            <pc:docMk/>
            <pc:sldMk cId="1612884327" sldId="336"/>
            <ac:cxnSpMk id="44" creationId="{8899CFE7-3A3B-3A3C-C1A8-BD12FA0D435E}"/>
          </ac:cxnSpMkLst>
        </pc:cxnChg>
        <pc:cxnChg chg="del">
          <ac:chgData name="久瑠美 土井" userId="9e67ba71-c777-4f6e-8a28-c17952988ac7" providerId="ADAL" clId="{E75AE599-81E3-41DD-86FB-182A8CAB8DEE}" dt="2023-01-30T20:13:09.673" v="7197" actId="478"/>
          <ac:cxnSpMkLst>
            <pc:docMk/>
            <pc:sldMk cId="1612884327" sldId="336"/>
            <ac:cxnSpMk id="45" creationId="{693B0EB9-ABB6-46B7-EF17-F63111116B77}"/>
          </ac:cxnSpMkLst>
        </pc:cxnChg>
        <pc:cxnChg chg="del">
          <ac:chgData name="久瑠美 土井" userId="9e67ba71-c777-4f6e-8a28-c17952988ac7" providerId="ADAL" clId="{E75AE599-81E3-41DD-86FB-182A8CAB8DEE}" dt="2023-01-30T20:13:09.673" v="7197" actId="478"/>
          <ac:cxnSpMkLst>
            <pc:docMk/>
            <pc:sldMk cId="1612884327" sldId="336"/>
            <ac:cxnSpMk id="47" creationId="{9CC691DF-7ADC-00DC-2B59-5D5D54AA3B34}"/>
          </ac:cxnSpMkLst>
        </pc:cxnChg>
        <pc:cxnChg chg="mod">
          <ac:chgData name="久瑠美 土井" userId="9e67ba71-c777-4f6e-8a28-c17952988ac7" providerId="ADAL" clId="{E75AE599-81E3-41DD-86FB-182A8CAB8DEE}" dt="2023-01-30T20:16:04.933" v="7306" actId="14100"/>
          <ac:cxnSpMkLst>
            <pc:docMk/>
            <pc:sldMk cId="1612884327" sldId="336"/>
            <ac:cxnSpMk id="50" creationId="{26A8FEDF-632A-E1DE-AEAF-61CBB9D34775}"/>
          </ac:cxnSpMkLst>
        </pc:cxnChg>
      </pc:sldChg>
      <pc:sldChg chg="addSp delSp modSp add mod">
        <pc:chgData name="久瑠美 土井" userId="9e67ba71-c777-4f6e-8a28-c17952988ac7" providerId="ADAL" clId="{E75AE599-81E3-41DD-86FB-182A8CAB8DEE}" dt="2023-02-01T01:16:24.825" v="15426" actId="20577"/>
        <pc:sldMkLst>
          <pc:docMk/>
          <pc:sldMk cId="92456924" sldId="337"/>
        </pc:sldMkLst>
        <pc:spChg chg="add del mod">
          <ac:chgData name="久瑠美 土井" userId="9e67ba71-c777-4f6e-8a28-c17952988ac7" providerId="ADAL" clId="{E75AE599-81E3-41DD-86FB-182A8CAB8DEE}" dt="2023-02-01T01:13:17.283" v="15274" actId="478"/>
          <ac:spMkLst>
            <pc:docMk/>
            <pc:sldMk cId="92456924" sldId="337"/>
            <ac:spMk id="3" creationId="{F094FD17-CC1D-7D26-A051-2F56E86741AD}"/>
          </ac:spMkLst>
        </pc:spChg>
        <pc:spChg chg="add mod">
          <ac:chgData name="久瑠美 土井" userId="9e67ba71-c777-4f6e-8a28-c17952988ac7" providerId="ADAL" clId="{E75AE599-81E3-41DD-86FB-182A8CAB8DEE}" dt="2023-02-01T01:13:02.515" v="15266" actId="14100"/>
          <ac:spMkLst>
            <pc:docMk/>
            <pc:sldMk cId="92456924" sldId="337"/>
            <ac:spMk id="13" creationId="{C66AA314-B57E-2929-D159-932F22D8FD3E}"/>
          </ac:spMkLst>
        </pc:spChg>
        <pc:spChg chg="add mod">
          <ac:chgData name="久瑠美 土井" userId="9e67ba71-c777-4f6e-8a28-c17952988ac7" providerId="ADAL" clId="{E75AE599-81E3-41DD-86FB-182A8CAB8DEE}" dt="2023-02-01T01:13:41.462" v="15284" actId="1076"/>
          <ac:spMkLst>
            <pc:docMk/>
            <pc:sldMk cId="92456924" sldId="337"/>
            <ac:spMk id="25" creationId="{2CF28645-8127-709B-D8D1-34995FF78BDE}"/>
          </ac:spMkLst>
        </pc:spChg>
        <pc:spChg chg="add mod">
          <ac:chgData name="久瑠美 土井" userId="9e67ba71-c777-4f6e-8a28-c17952988ac7" providerId="ADAL" clId="{E75AE599-81E3-41DD-86FB-182A8CAB8DEE}" dt="2023-02-01T01:13:23.488" v="15276" actId="1076"/>
          <ac:spMkLst>
            <pc:docMk/>
            <pc:sldMk cId="92456924" sldId="337"/>
            <ac:spMk id="31" creationId="{D63C3957-7C69-3002-95AB-CD685C3C51A4}"/>
          </ac:spMkLst>
        </pc:spChg>
        <pc:spChg chg="mod">
          <ac:chgData name="久瑠美 土井" userId="9e67ba71-c777-4f6e-8a28-c17952988ac7" providerId="ADAL" clId="{E75AE599-81E3-41DD-86FB-182A8CAB8DEE}" dt="2023-01-30T21:49:14.670" v="10245" actId="208"/>
          <ac:spMkLst>
            <pc:docMk/>
            <pc:sldMk cId="92456924" sldId="337"/>
            <ac:spMk id="34" creationId="{0B79B820-3FA8-3AE7-94C8-6DC22E5049F4}"/>
          </ac:spMkLst>
        </pc:spChg>
        <pc:spChg chg="mod">
          <ac:chgData name="久瑠美 土井" userId="9e67ba71-c777-4f6e-8a28-c17952988ac7" providerId="ADAL" clId="{E75AE599-81E3-41DD-86FB-182A8CAB8DEE}" dt="2023-02-01T01:14:24.696" v="15293"/>
          <ac:spMkLst>
            <pc:docMk/>
            <pc:sldMk cId="92456924" sldId="337"/>
            <ac:spMk id="41" creationId="{3F88815B-851D-C0F4-E4B7-867661BDA27D}"/>
          </ac:spMkLst>
        </pc:spChg>
        <pc:spChg chg="mod">
          <ac:chgData name="久瑠美 土井" userId="9e67ba71-c777-4f6e-8a28-c17952988ac7" providerId="ADAL" clId="{E75AE599-81E3-41DD-86FB-182A8CAB8DEE}" dt="2023-02-01T01:14:24.696" v="15293"/>
          <ac:spMkLst>
            <pc:docMk/>
            <pc:sldMk cId="92456924" sldId="337"/>
            <ac:spMk id="48" creationId="{E651CC29-2AC8-F19F-4C43-41BCC5707F7C}"/>
          </ac:spMkLst>
        </pc:spChg>
        <pc:spChg chg="mod">
          <ac:chgData name="久瑠美 土井" userId="9e67ba71-c777-4f6e-8a28-c17952988ac7" providerId="ADAL" clId="{E75AE599-81E3-41DD-86FB-182A8CAB8DEE}" dt="2023-02-01T01:14:24.696" v="15293"/>
          <ac:spMkLst>
            <pc:docMk/>
            <pc:sldMk cId="92456924" sldId="337"/>
            <ac:spMk id="49" creationId="{6390B46E-57C0-A26A-4D10-810E3D230A60}"/>
          </ac:spMkLst>
        </pc:spChg>
        <pc:spChg chg="mod">
          <ac:chgData name="久瑠美 土井" userId="9e67ba71-c777-4f6e-8a28-c17952988ac7" providerId="ADAL" clId="{E75AE599-81E3-41DD-86FB-182A8CAB8DEE}" dt="2023-02-01T01:14:24.696" v="15293"/>
          <ac:spMkLst>
            <pc:docMk/>
            <pc:sldMk cId="92456924" sldId="337"/>
            <ac:spMk id="50" creationId="{3FFC72B0-BAFC-4C91-2C63-B9CC4C087B25}"/>
          </ac:spMkLst>
        </pc:spChg>
        <pc:spChg chg="mod">
          <ac:chgData name="久瑠美 土井" userId="9e67ba71-c777-4f6e-8a28-c17952988ac7" providerId="ADAL" clId="{E75AE599-81E3-41DD-86FB-182A8CAB8DEE}" dt="2023-02-01T01:14:24.696" v="15293"/>
          <ac:spMkLst>
            <pc:docMk/>
            <pc:sldMk cId="92456924" sldId="337"/>
            <ac:spMk id="51" creationId="{CB36216E-8C49-0E55-3721-9F662AB8CB91}"/>
          </ac:spMkLst>
        </pc:spChg>
        <pc:spChg chg="mod">
          <ac:chgData name="久瑠美 土井" userId="9e67ba71-c777-4f6e-8a28-c17952988ac7" providerId="ADAL" clId="{E75AE599-81E3-41DD-86FB-182A8CAB8DEE}" dt="2023-02-01T01:14:24.696" v="15293"/>
          <ac:spMkLst>
            <pc:docMk/>
            <pc:sldMk cId="92456924" sldId="337"/>
            <ac:spMk id="52" creationId="{CEF57525-15FC-4D6B-7A4A-F2E2441A1C75}"/>
          </ac:spMkLst>
        </pc:spChg>
        <pc:spChg chg="mod">
          <ac:chgData name="久瑠美 土井" userId="9e67ba71-c777-4f6e-8a28-c17952988ac7" providerId="ADAL" clId="{E75AE599-81E3-41DD-86FB-182A8CAB8DEE}" dt="2023-02-01T01:14:24.696" v="15293"/>
          <ac:spMkLst>
            <pc:docMk/>
            <pc:sldMk cId="92456924" sldId="337"/>
            <ac:spMk id="53" creationId="{71BBC9AD-0577-E463-3B67-0DC4881DDBB4}"/>
          </ac:spMkLst>
        </pc:spChg>
        <pc:spChg chg="mod">
          <ac:chgData name="久瑠美 土井" userId="9e67ba71-c777-4f6e-8a28-c17952988ac7" providerId="ADAL" clId="{E75AE599-81E3-41DD-86FB-182A8CAB8DEE}" dt="2023-02-01T01:14:24.696" v="15293"/>
          <ac:spMkLst>
            <pc:docMk/>
            <pc:sldMk cId="92456924" sldId="337"/>
            <ac:spMk id="54" creationId="{B8EC62EA-1CC1-ED72-AA7C-D5DFB3C0A050}"/>
          </ac:spMkLst>
        </pc:spChg>
        <pc:spChg chg="mod">
          <ac:chgData name="久瑠美 土井" userId="9e67ba71-c777-4f6e-8a28-c17952988ac7" providerId="ADAL" clId="{E75AE599-81E3-41DD-86FB-182A8CAB8DEE}" dt="2023-02-01T01:14:24.696" v="15293"/>
          <ac:spMkLst>
            <pc:docMk/>
            <pc:sldMk cId="92456924" sldId="337"/>
            <ac:spMk id="55" creationId="{D8E47E47-DC44-63FE-9E1D-37E180EC3BB1}"/>
          </ac:spMkLst>
        </pc:spChg>
        <pc:spChg chg="mod">
          <ac:chgData name="久瑠美 土井" userId="9e67ba71-c777-4f6e-8a28-c17952988ac7" providerId="ADAL" clId="{E75AE599-81E3-41DD-86FB-182A8CAB8DEE}" dt="2023-02-01T01:14:24.696" v="15293"/>
          <ac:spMkLst>
            <pc:docMk/>
            <pc:sldMk cId="92456924" sldId="337"/>
            <ac:spMk id="59" creationId="{0DAA892C-3E2B-DA5A-73B1-4BC63C1C564B}"/>
          </ac:spMkLst>
        </pc:spChg>
        <pc:spChg chg="add mod">
          <ac:chgData name="久瑠美 土井" userId="9e67ba71-c777-4f6e-8a28-c17952988ac7" providerId="ADAL" clId="{E75AE599-81E3-41DD-86FB-182A8CAB8DEE}" dt="2023-02-01T01:16:24.825" v="15426" actId="20577"/>
          <ac:spMkLst>
            <pc:docMk/>
            <pc:sldMk cId="92456924" sldId="337"/>
            <ac:spMk id="62" creationId="{CE1EDD29-7981-07A0-4D32-F62E59C4B504}"/>
          </ac:spMkLst>
        </pc:spChg>
        <pc:grpChg chg="mod">
          <ac:chgData name="久瑠美 土井" userId="9e67ba71-c777-4f6e-8a28-c17952988ac7" providerId="ADAL" clId="{E75AE599-81E3-41DD-86FB-182A8CAB8DEE}" dt="2023-02-01T01:14:08.824" v="15289" actId="1076"/>
          <ac:grpSpMkLst>
            <pc:docMk/>
            <pc:sldMk cId="92456924" sldId="337"/>
            <ac:grpSpMk id="33" creationId="{E59AA386-83E0-7B7F-460A-536E6448273A}"/>
          </ac:grpSpMkLst>
        </pc:grpChg>
        <pc:grpChg chg="add del mod">
          <ac:chgData name="久瑠美 土井" userId="9e67ba71-c777-4f6e-8a28-c17952988ac7" providerId="ADAL" clId="{E75AE599-81E3-41DD-86FB-182A8CAB8DEE}" dt="2023-02-01T01:14:25.582" v="15294"/>
          <ac:grpSpMkLst>
            <pc:docMk/>
            <pc:sldMk cId="92456924" sldId="337"/>
            <ac:grpSpMk id="39" creationId="{1DC6EB0A-E063-7CD9-950D-1533A173957D}"/>
          </ac:grpSpMkLst>
        </pc:grpChg>
        <pc:picChg chg="add del mod">
          <ac:chgData name="久瑠美 土井" userId="9e67ba71-c777-4f6e-8a28-c17952988ac7" providerId="ADAL" clId="{E75AE599-81E3-41DD-86FB-182A8CAB8DEE}" dt="2023-02-01T01:14:01.304" v="15286"/>
          <ac:picMkLst>
            <pc:docMk/>
            <pc:sldMk cId="92456924" sldId="337"/>
            <ac:picMk id="32" creationId="{0F471369-5BDC-D835-45A6-F4194980EEFA}"/>
          </ac:picMkLst>
        </pc:picChg>
        <pc:picChg chg="mod">
          <ac:chgData name="久瑠美 土井" userId="9e67ba71-c777-4f6e-8a28-c17952988ac7" providerId="ADAL" clId="{E75AE599-81E3-41DD-86FB-182A8CAB8DEE}" dt="2023-02-01T01:14:24.696" v="15293"/>
          <ac:picMkLst>
            <pc:docMk/>
            <pc:sldMk cId="92456924" sldId="337"/>
            <ac:picMk id="40" creationId="{07683EDA-C5EF-EB0A-1D5F-595439C3402C}"/>
          </ac:picMkLst>
        </pc:picChg>
        <pc:cxnChg chg="add del mod">
          <ac:chgData name="久瑠美 土井" userId="9e67ba71-c777-4f6e-8a28-c17952988ac7" providerId="ADAL" clId="{E75AE599-81E3-41DD-86FB-182A8CAB8DEE}" dt="2023-02-01T01:14:01.304" v="15286"/>
          <ac:cxnSpMkLst>
            <pc:docMk/>
            <pc:sldMk cId="92456924" sldId="337"/>
            <ac:cxnSpMk id="35" creationId="{35DC2BD8-60A8-106B-2351-B526F9F8360B}"/>
          </ac:cxnSpMkLst>
        </pc:cxnChg>
        <pc:cxnChg chg="add del mod">
          <ac:chgData name="久瑠美 土井" userId="9e67ba71-c777-4f6e-8a28-c17952988ac7" providerId="ADAL" clId="{E75AE599-81E3-41DD-86FB-182A8CAB8DEE}" dt="2023-02-01T01:14:01.304" v="15286"/>
          <ac:cxnSpMkLst>
            <pc:docMk/>
            <pc:sldMk cId="92456924" sldId="337"/>
            <ac:cxnSpMk id="36" creationId="{2AFC7D96-5BC6-2BB0-4F7E-38477DFBD788}"/>
          </ac:cxnSpMkLst>
        </pc:cxnChg>
        <pc:cxnChg chg="add mod">
          <ac:chgData name="久瑠美 土井" userId="9e67ba71-c777-4f6e-8a28-c17952988ac7" providerId="ADAL" clId="{E75AE599-81E3-41DD-86FB-182A8CAB8DEE}" dt="2023-02-01T01:14:19.845" v="15292" actId="1076"/>
          <ac:cxnSpMkLst>
            <pc:docMk/>
            <pc:sldMk cId="92456924" sldId="337"/>
            <ac:cxnSpMk id="37" creationId="{8263FAE5-7C68-7670-439C-24F4FD4070DE}"/>
          </ac:cxnSpMkLst>
        </pc:cxnChg>
        <pc:cxnChg chg="add mod">
          <ac:chgData name="久瑠美 土井" userId="9e67ba71-c777-4f6e-8a28-c17952988ac7" providerId="ADAL" clId="{E75AE599-81E3-41DD-86FB-182A8CAB8DEE}" dt="2023-02-01T01:14:16.443" v="15291" actId="1076"/>
          <ac:cxnSpMkLst>
            <pc:docMk/>
            <pc:sldMk cId="92456924" sldId="337"/>
            <ac:cxnSpMk id="38" creationId="{E61D7888-FFCD-D9D5-E648-FF1425F0C3D0}"/>
          </ac:cxnSpMkLst>
        </pc:cxnChg>
        <pc:cxnChg chg="mod">
          <ac:chgData name="久瑠美 土井" userId="9e67ba71-c777-4f6e-8a28-c17952988ac7" providerId="ADAL" clId="{E75AE599-81E3-41DD-86FB-182A8CAB8DEE}" dt="2023-02-01T01:14:24.696" v="15293"/>
          <ac:cxnSpMkLst>
            <pc:docMk/>
            <pc:sldMk cId="92456924" sldId="337"/>
            <ac:cxnSpMk id="42" creationId="{E4D16520-582D-DAC6-5B41-3EFCCE35F943}"/>
          </ac:cxnSpMkLst>
        </pc:cxnChg>
        <pc:cxnChg chg="mod">
          <ac:chgData name="久瑠美 土井" userId="9e67ba71-c777-4f6e-8a28-c17952988ac7" providerId="ADAL" clId="{E75AE599-81E3-41DD-86FB-182A8CAB8DEE}" dt="2023-02-01T01:14:24.696" v="15293"/>
          <ac:cxnSpMkLst>
            <pc:docMk/>
            <pc:sldMk cId="92456924" sldId="337"/>
            <ac:cxnSpMk id="43" creationId="{E2335ED7-874D-BAAA-13A7-25AA41C11AC6}"/>
          </ac:cxnSpMkLst>
        </pc:cxnChg>
        <pc:cxnChg chg="mod">
          <ac:chgData name="久瑠美 土井" userId="9e67ba71-c777-4f6e-8a28-c17952988ac7" providerId="ADAL" clId="{E75AE599-81E3-41DD-86FB-182A8CAB8DEE}" dt="2023-02-01T01:14:24.696" v="15293"/>
          <ac:cxnSpMkLst>
            <pc:docMk/>
            <pc:sldMk cId="92456924" sldId="337"/>
            <ac:cxnSpMk id="44" creationId="{B406AAD4-9149-3929-D00F-F7CABCA88F48}"/>
          </ac:cxnSpMkLst>
        </pc:cxnChg>
        <pc:cxnChg chg="mod">
          <ac:chgData name="久瑠美 土井" userId="9e67ba71-c777-4f6e-8a28-c17952988ac7" providerId="ADAL" clId="{E75AE599-81E3-41DD-86FB-182A8CAB8DEE}" dt="2023-02-01T01:14:24.696" v="15293"/>
          <ac:cxnSpMkLst>
            <pc:docMk/>
            <pc:sldMk cId="92456924" sldId="337"/>
            <ac:cxnSpMk id="45" creationId="{484A7CC0-C5BA-26E3-C083-8ABF838C026F}"/>
          </ac:cxnSpMkLst>
        </pc:cxnChg>
        <pc:cxnChg chg="mod">
          <ac:chgData name="久瑠美 土井" userId="9e67ba71-c777-4f6e-8a28-c17952988ac7" providerId="ADAL" clId="{E75AE599-81E3-41DD-86FB-182A8CAB8DEE}" dt="2023-02-01T01:14:24.696" v="15293"/>
          <ac:cxnSpMkLst>
            <pc:docMk/>
            <pc:sldMk cId="92456924" sldId="337"/>
            <ac:cxnSpMk id="46" creationId="{050A2D02-1B91-C24B-59EC-0AAEFF6DA649}"/>
          </ac:cxnSpMkLst>
        </pc:cxnChg>
        <pc:cxnChg chg="mod">
          <ac:chgData name="久瑠美 土井" userId="9e67ba71-c777-4f6e-8a28-c17952988ac7" providerId="ADAL" clId="{E75AE599-81E3-41DD-86FB-182A8CAB8DEE}" dt="2023-02-01T01:14:24.696" v="15293"/>
          <ac:cxnSpMkLst>
            <pc:docMk/>
            <pc:sldMk cId="92456924" sldId="337"/>
            <ac:cxnSpMk id="47" creationId="{549F217A-C7BC-9998-DEAB-139FEE169616}"/>
          </ac:cxnSpMkLst>
        </pc:cxnChg>
        <pc:cxnChg chg="mod">
          <ac:chgData name="久瑠美 土井" userId="9e67ba71-c777-4f6e-8a28-c17952988ac7" providerId="ADAL" clId="{E75AE599-81E3-41DD-86FB-182A8CAB8DEE}" dt="2023-02-01T01:14:24.696" v="15293"/>
          <ac:cxnSpMkLst>
            <pc:docMk/>
            <pc:sldMk cId="92456924" sldId="337"/>
            <ac:cxnSpMk id="56" creationId="{D01EFFFE-1125-D460-D19A-D7207B5CD2C8}"/>
          </ac:cxnSpMkLst>
        </pc:cxnChg>
        <pc:cxnChg chg="mod">
          <ac:chgData name="久瑠美 土井" userId="9e67ba71-c777-4f6e-8a28-c17952988ac7" providerId="ADAL" clId="{E75AE599-81E3-41DD-86FB-182A8CAB8DEE}" dt="2023-02-01T01:14:24.696" v="15293"/>
          <ac:cxnSpMkLst>
            <pc:docMk/>
            <pc:sldMk cId="92456924" sldId="337"/>
            <ac:cxnSpMk id="57" creationId="{2D291555-A747-AFAA-447C-F611F4C26F5F}"/>
          </ac:cxnSpMkLst>
        </pc:cxnChg>
        <pc:cxnChg chg="mod">
          <ac:chgData name="久瑠美 土井" userId="9e67ba71-c777-4f6e-8a28-c17952988ac7" providerId="ADAL" clId="{E75AE599-81E3-41DD-86FB-182A8CAB8DEE}" dt="2023-02-01T01:14:24.696" v="15293"/>
          <ac:cxnSpMkLst>
            <pc:docMk/>
            <pc:sldMk cId="92456924" sldId="337"/>
            <ac:cxnSpMk id="58" creationId="{6ABB2E96-1C2F-B2A5-689C-89625EF69F10}"/>
          </ac:cxnSpMkLst>
        </pc:cxnChg>
        <pc:cxnChg chg="add mod">
          <ac:chgData name="久瑠美 土井" userId="9e67ba71-c777-4f6e-8a28-c17952988ac7" providerId="ADAL" clId="{E75AE599-81E3-41DD-86FB-182A8CAB8DEE}" dt="2023-02-01T01:14:32.694" v="15296" actId="1076"/>
          <ac:cxnSpMkLst>
            <pc:docMk/>
            <pc:sldMk cId="92456924" sldId="337"/>
            <ac:cxnSpMk id="60" creationId="{126AD659-1027-1F4F-565B-E0C4AADD73CD}"/>
          </ac:cxnSpMkLst>
        </pc:cxnChg>
        <pc:cxnChg chg="add mod">
          <ac:chgData name="久瑠美 土井" userId="9e67ba71-c777-4f6e-8a28-c17952988ac7" providerId="ADAL" clId="{E75AE599-81E3-41DD-86FB-182A8CAB8DEE}" dt="2023-02-01T01:14:32.694" v="15296" actId="1076"/>
          <ac:cxnSpMkLst>
            <pc:docMk/>
            <pc:sldMk cId="92456924" sldId="337"/>
            <ac:cxnSpMk id="61" creationId="{717C165F-5C2C-E3D2-C65F-90C5AA3628BF}"/>
          </ac:cxnSpMkLst>
        </pc:cxnChg>
      </pc:sldChg>
      <pc:sldChg chg="modSp add mod">
        <pc:chgData name="久瑠美 土井" userId="9e67ba71-c777-4f6e-8a28-c17952988ac7" providerId="ADAL" clId="{E75AE599-81E3-41DD-86FB-182A8CAB8DEE}" dt="2023-01-30T21:52:59.919" v="10338" actId="20577"/>
        <pc:sldMkLst>
          <pc:docMk/>
          <pc:sldMk cId="4263711833" sldId="338"/>
        </pc:sldMkLst>
        <pc:spChg chg="mod">
          <ac:chgData name="久瑠美 土井" userId="9e67ba71-c777-4f6e-8a28-c17952988ac7" providerId="ADAL" clId="{E75AE599-81E3-41DD-86FB-182A8CAB8DEE}" dt="2023-01-30T21:52:59.919" v="10338" actId="20577"/>
          <ac:spMkLst>
            <pc:docMk/>
            <pc:sldMk cId="4263711833" sldId="338"/>
            <ac:spMk id="4" creationId="{ED82D71D-EE39-AAC0-0789-2B1A5DD4B75B}"/>
          </ac:spMkLst>
        </pc:spChg>
        <pc:spChg chg="mod">
          <ac:chgData name="久瑠美 土井" userId="9e67ba71-c777-4f6e-8a28-c17952988ac7" providerId="ADAL" clId="{E75AE599-81E3-41DD-86FB-182A8CAB8DEE}" dt="2023-01-30T21:50:43.488" v="10249" actId="207"/>
          <ac:spMkLst>
            <pc:docMk/>
            <pc:sldMk cId="4263711833" sldId="338"/>
            <ac:spMk id="6" creationId="{6708EAC7-0369-B59A-114C-DA225B3890C9}"/>
          </ac:spMkLst>
        </pc:spChg>
        <pc:spChg chg="mod">
          <ac:chgData name="久瑠美 土井" userId="9e67ba71-c777-4f6e-8a28-c17952988ac7" providerId="ADAL" clId="{E75AE599-81E3-41DD-86FB-182A8CAB8DEE}" dt="2023-01-30T21:51:06.327" v="10255" actId="207"/>
          <ac:spMkLst>
            <pc:docMk/>
            <pc:sldMk cId="4263711833" sldId="338"/>
            <ac:spMk id="27" creationId="{46B7544D-43A7-41EE-C73E-344A4F728B84}"/>
          </ac:spMkLst>
        </pc:spChg>
        <pc:spChg chg="mod">
          <ac:chgData name="久瑠美 土井" userId="9e67ba71-c777-4f6e-8a28-c17952988ac7" providerId="ADAL" clId="{E75AE599-81E3-41DD-86FB-182A8CAB8DEE}" dt="2023-01-30T21:51:06.327" v="10255" actId="207"/>
          <ac:spMkLst>
            <pc:docMk/>
            <pc:sldMk cId="4263711833" sldId="338"/>
            <ac:spMk id="28" creationId="{3559A2D7-3322-06ED-4FF2-73B9ACBD0818}"/>
          </ac:spMkLst>
        </pc:spChg>
        <pc:spChg chg="mod">
          <ac:chgData name="久瑠美 土井" userId="9e67ba71-c777-4f6e-8a28-c17952988ac7" providerId="ADAL" clId="{E75AE599-81E3-41DD-86FB-182A8CAB8DEE}" dt="2023-01-30T21:49:50.691" v="10247" actId="208"/>
          <ac:spMkLst>
            <pc:docMk/>
            <pc:sldMk cId="4263711833" sldId="338"/>
            <ac:spMk id="34" creationId="{0B79B820-3FA8-3AE7-94C8-6DC22E5049F4}"/>
          </ac:spMkLst>
        </pc:spChg>
      </pc:sldChg>
      <pc:sldChg chg="modSp add mod">
        <pc:chgData name="久瑠美 土井" userId="9e67ba71-c777-4f6e-8a28-c17952988ac7" providerId="ADAL" clId="{E75AE599-81E3-41DD-86FB-182A8CAB8DEE}" dt="2023-01-30T21:53:57.598" v="10428" actId="20577"/>
        <pc:sldMkLst>
          <pc:docMk/>
          <pc:sldMk cId="506276447" sldId="339"/>
        </pc:sldMkLst>
        <pc:spChg chg="mod">
          <ac:chgData name="久瑠美 土井" userId="9e67ba71-c777-4f6e-8a28-c17952988ac7" providerId="ADAL" clId="{E75AE599-81E3-41DD-86FB-182A8CAB8DEE}" dt="2023-01-30T21:53:57.598" v="10428" actId="20577"/>
          <ac:spMkLst>
            <pc:docMk/>
            <pc:sldMk cId="506276447" sldId="339"/>
            <ac:spMk id="4" creationId="{ED82D71D-EE39-AAC0-0789-2B1A5DD4B75B}"/>
          </ac:spMkLst>
        </pc:spChg>
        <pc:spChg chg="mod">
          <ac:chgData name="久瑠美 土井" userId="9e67ba71-c777-4f6e-8a28-c17952988ac7" providerId="ADAL" clId="{E75AE599-81E3-41DD-86FB-182A8CAB8DEE}" dt="2023-01-30T21:52:01.482" v="10261" actId="14100"/>
          <ac:spMkLst>
            <pc:docMk/>
            <pc:sldMk cId="506276447" sldId="339"/>
            <ac:spMk id="24" creationId="{7F4EDE65-A45B-2742-FB1E-CA8B5A42E48C}"/>
          </ac:spMkLst>
        </pc:spChg>
      </pc:sldChg>
      <pc:sldChg chg="addSp delSp modSp new mod modClrScheme chgLayout">
        <pc:chgData name="久瑠美 土井" userId="9e67ba71-c777-4f6e-8a28-c17952988ac7" providerId="ADAL" clId="{E75AE599-81E3-41DD-86FB-182A8CAB8DEE}" dt="2023-02-01T02:22:07.994" v="18033" actId="2711"/>
        <pc:sldMkLst>
          <pc:docMk/>
          <pc:sldMk cId="1358701997" sldId="340"/>
        </pc:sldMkLst>
        <pc:spChg chg="del mod ord">
          <ac:chgData name="久瑠美 土井" userId="9e67ba71-c777-4f6e-8a28-c17952988ac7" providerId="ADAL" clId="{E75AE599-81E3-41DD-86FB-182A8CAB8DEE}" dt="2023-01-31T00:07:26.768" v="13627" actId="700"/>
          <ac:spMkLst>
            <pc:docMk/>
            <pc:sldMk cId="1358701997" sldId="340"/>
            <ac:spMk id="2" creationId="{C5CF2841-102D-D3C3-74CE-F10414E931C8}"/>
          </ac:spMkLst>
        </pc:spChg>
        <pc:spChg chg="mod ord">
          <ac:chgData name="久瑠美 土井" userId="9e67ba71-c777-4f6e-8a28-c17952988ac7" providerId="ADAL" clId="{E75AE599-81E3-41DD-86FB-182A8CAB8DEE}" dt="2023-01-31T00:07:26.768" v="13627" actId="700"/>
          <ac:spMkLst>
            <pc:docMk/>
            <pc:sldMk cId="1358701997" sldId="340"/>
            <ac:spMk id="3" creationId="{D2B41465-DB38-A3DD-B939-E6CCC5838DA9}"/>
          </ac:spMkLst>
        </pc:spChg>
        <pc:spChg chg="add mod ord">
          <ac:chgData name="久瑠美 土井" userId="9e67ba71-c777-4f6e-8a28-c17952988ac7" providerId="ADAL" clId="{E75AE599-81E3-41DD-86FB-182A8CAB8DEE}" dt="2023-01-31T00:15:18.039" v="13776" actId="20577"/>
          <ac:spMkLst>
            <pc:docMk/>
            <pc:sldMk cId="1358701997" sldId="340"/>
            <ac:spMk id="4" creationId="{BBC15C7E-40A8-D0A2-2E05-D6B04461FAB1}"/>
          </ac:spMkLst>
        </pc:spChg>
        <pc:spChg chg="add del mod ord">
          <ac:chgData name="久瑠美 土井" userId="9e67ba71-c777-4f6e-8a28-c17952988ac7" providerId="ADAL" clId="{E75AE599-81E3-41DD-86FB-182A8CAB8DEE}" dt="2023-01-31T00:14:12.833" v="13730"/>
          <ac:spMkLst>
            <pc:docMk/>
            <pc:sldMk cId="1358701997" sldId="340"/>
            <ac:spMk id="5" creationId="{DF9ACF8A-09AB-F0BF-CD64-5BBD13285C27}"/>
          </ac:spMkLst>
        </pc:spChg>
        <pc:spChg chg="add mod ord">
          <ac:chgData name="久瑠美 土井" userId="9e67ba71-c777-4f6e-8a28-c17952988ac7" providerId="ADAL" clId="{E75AE599-81E3-41DD-86FB-182A8CAB8DEE}" dt="2023-01-31T00:08:03.906" v="13729" actId="20577"/>
          <ac:spMkLst>
            <pc:docMk/>
            <pc:sldMk cId="1358701997" sldId="340"/>
            <ac:spMk id="6" creationId="{6717005A-E1F3-192D-964D-91A26E124A8D}"/>
          </ac:spMkLst>
        </pc:spChg>
        <pc:spChg chg="add mod">
          <ac:chgData name="久瑠美 土井" userId="9e67ba71-c777-4f6e-8a28-c17952988ac7" providerId="ADAL" clId="{E75AE599-81E3-41DD-86FB-182A8CAB8DEE}" dt="2023-01-31T00:15:56.831" v="13838" actId="1076"/>
          <ac:spMkLst>
            <pc:docMk/>
            <pc:sldMk cId="1358701997" sldId="340"/>
            <ac:spMk id="9" creationId="{46FEE8E7-3C0A-1A66-C9BA-046552B2F584}"/>
          </ac:spMkLst>
        </pc:spChg>
        <pc:spChg chg="add mod">
          <ac:chgData name="久瑠美 土井" userId="9e67ba71-c777-4f6e-8a28-c17952988ac7" providerId="ADAL" clId="{E75AE599-81E3-41DD-86FB-182A8CAB8DEE}" dt="2023-01-31T00:19:12.789" v="13917" actId="1076"/>
          <ac:spMkLst>
            <pc:docMk/>
            <pc:sldMk cId="1358701997" sldId="340"/>
            <ac:spMk id="14" creationId="{FF35D7A1-F00B-17C5-77A5-D8A3E1827082}"/>
          </ac:spMkLst>
        </pc:spChg>
        <pc:spChg chg="add mod">
          <ac:chgData name="久瑠美 土井" userId="9e67ba71-c777-4f6e-8a28-c17952988ac7" providerId="ADAL" clId="{E75AE599-81E3-41DD-86FB-182A8CAB8DEE}" dt="2023-01-31T00:19:15.622" v="13918" actId="1076"/>
          <ac:spMkLst>
            <pc:docMk/>
            <pc:sldMk cId="1358701997" sldId="340"/>
            <ac:spMk id="15" creationId="{F69E0D5C-1661-1EEB-E19C-CFC9F26B6F64}"/>
          </ac:spMkLst>
        </pc:spChg>
        <pc:spChg chg="add mod">
          <ac:chgData name="久瑠美 土井" userId="9e67ba71-c777-4f6e-8a28-c17952988ac7" providerId="ADAL" clId="{E75AE599-81E3-41DD-86FB-182A8CAB8DEE}" dt="2023-01-31T00:19:23.916" v="13920" actId="1076"/>
          <ac:spMkLst>
            <pc:docMk/>
            <pc:sldMk cId="1358701997" sldId="340"/>
            <ac:spMk id="16" creationId="{859F460A-9461-5F66-E703-B834F6650725}"/>
          </ac:spMkLst>
        </pc:spChg>
        <pc:spChg chg="add mod">
          <ac:chgData name="久瑠美 土井" userId="9e67ba71-c777-4f6e-8a28-c17952988ac7" providerId="ADAL" clId="{E75AE599-81E3-41DD-86FB-182A8CAB8DEE}" dt="2023-02-01T02:22:07.994" v="18033" actId="2711"/>
          <ac:spMkLst>
            <pc:docMk/>
            <pc:sldMk cId="1358701997" sldId="340"/>
            <ac:spMk id="19" creationId="{EE925513-6A0B-E7E4-614A-C056513FC492}"/>
          </ac:spMkLst>
        </pc:spChg>
        <pc:spChg chg="add mod">
          <ac:chgData name="久瑠美 土井" userId="9e67ba71-c777-4f6e-8a28-c17952988ac7" providerId="ADAL" clId="{E75AE599-81E3-41DD-86FB-182A8CAB8DEE}" dt="2023-01-31T00:24:32.572" v="14128" actId="1076"/>
          <ac:spMkLst>
            <pc:docMk/>
            <pc:sldMk cId="1358701997" sldId="340"/>
            <ac:spMk id="20" creationId="{21C95074-6E3E-EEF8-2361-0B27D75BF447}"/>
          </ac:spMkLst>
        </pc:spChg>
        <pc:spChg chg="add mod">
          <ac:chgData name="久瑠美 土井" userId="9e67ba71-c777-4f6e-8a28-c17952988ac7" providerId="ADAL" clId="{E75AE599-81E3-41DD-86FB-182A8CAB8DEE}" dt="2023-01-31T00:25:10.104" v="14190" actId="1076"/>
          <ac:spMkLst>
            <pc:docMk/>
            <pc:sldMk cId="1358701997" sldId="340"/>
            <ac:spMk id="21" creationId="{17A231A9-857F-8F77-324C-CEF2B1434B63}"/>
          </ac:spMkLst>
        </pc:spChg>
        <pc:spChg chg="add mod">
          <ac:chgData name="久瑠美 土井" userId="9e67ba71-c777-4f6e-8a28-c17952988ac7" providerId="ADAL" clId="{E75AE599-81E3-41DD-86FB-182A8CAB8DEE}" dt="2023-01-31T00:24:57.843" v="14189" actId="1076"/>
          <ac:spMkLst>
            <pc:docMk/>
            <pc:sldMk cId="1358701997" sldId="340"/>
            <ac:spMk id="22" creationId="{D9305E0B-E91C-689F-0F44-FF3338C19451}"/>
          </ac:spMkLst>
        </pc:spChg>
        <pc:picChg chg="add mod modCrop">
          <ac:chgData name="久瑠美 土井" userId="9e67ba71-c777-4f6e-8a28-c17952988ac7" providerId="ADAL" clId="{E75AE599-81E3-41DD-86FB-182A8CAB8DEE}" dt="2023-01-31T00:16:01.791" v="13840" actId="1076"/>
          <ac:picMkLst>
            <pc:docMk/>
            <pc:sldMk cId="1358701997" sldId="340"/>
            <ac:picMk id="8" creationId="{2B829D32-8E1B-307C-F2BF-B0CA5A2C17A2}"/>
          </ac:picMkLst>
        </pc:picChg>
        <pc:cxnChg chg="add mod">
          <ac:chgData name="久瑠美 土井" userId="9e67ba71-c777-4f6e-8a28-c17952988ac7" providerId="ADAL" clId="{E75AE599-81E3-41DD-86FB-182A8CAB8DEE}" dt="2023-01-31T00:16:28.316" v="13844" actId="693"/>
          <ac:cxnSpMkLst>
            <pc:docMk/>
            <pc:sldMk cId="1358701997" sldId="340"/>
            <ac:cxnSpMk id="11" creationId="{9E70AEDC-770E-D685-64E0-3EC904F4FF0B}"/>
          </ac:cxnSpMkLst>
        </pc:cxnChg>
        <pc:cxnChg chg="add mod">
          <ac:chgData name="久瑠美 土井" userId="9e67ba71-c777-4f6e-8a28-c17952988ac7" providerId="ADAL" clId="{E75AE599-81E3-41DD-86FB-182A8CAB8DEE}" dt="2023-01-31T00:19:18.094" v="13919" actId="14100"/>
          <ac:cxnSpMkLst>
            <pc:docMk/>
            <pc:sldMk cId="1358701997" sldId="340"/>
            <ac:cxnSpMk id="12" creationId="{14EF3439-B0A3-22B6-7A25-E8E502F0FC5D}"/>
          </ac:cxnSpMkLst>
        </pc:cxnChg>
        <pc:cxnChg chg="add mod">
          <ac:chgData name="久瑠美 土井" userId="9e67ba71-c777-4f6e-8a28-c17952988ac7" providerId="ADAL" clId="{E75AE599-81E3-41DD-86FB-182A8CAB8DEE}" dt="2023-01-31T00:19:09.628" v="13916" actId="14100"/>
          <ac:cxnSpMkLst>
            <pc:docMk/>
            <pc:sldMk cId="1358701997" sldId="340"/>
            <ac:cxnSpMk id="13" creationId="{C98F777F-C417-8731-3FC5-B4440B181A15}"/>
          </ac:cxnSpMkLst>
        </pc:cxnChg>
      </pc:sldChg>
      <pc:sldChg chg="addSp modSp new mod">
        <pc:chgData name="久瑠美 土井" userId="9e67ba71-c777-4f6e-8a28-c17952988ac7" providerId="ADAL" clId="{E75AE599-81E3-41DD-86FB-182A8CAB8DEE}" dt="2023-02-01T02:57:16.372" v="18050" actId="20577"/>
        <pc:sldMkLst>
          <pc:docMk/>
          <pc:sldMk cId="3986688156" sldId="341"/>
        </pc:sldMkLst>
        <pc:spChg chg="mod">
          <ac:chgData name="久瑠美 土井" userId="9e67ba71-c777-4f6e-8a28-c17952988ac7" providerId="ADAL" clId="{E75AE599-81E3-41DD-86FB-182A8CAB8DEE}" dt="2023-02-01T00:53:04.161" v="14997" actId="404"/>
          <ac:spMkLst>
            <pc:docMk/>
            <pc:sldMk cId="3986688156" sldId="341"/>
            <ac:spMk id="2" creationId="{99DCE50F-31BE-3C98-6CEE-0D9A67FDC867}"/>
          </ac:spMkLst>
        </pc:spChg>
        <pc:spChg chg="add mod">
          <ac:chgData name="久瑠美 土井" userId="9e67ba71-c777-4f6e-8a28-c17952988ac7" providerId="ADAL" clId="{E75AE599-81E3-41DD-86FB-182A8CAB8DEE}" dt="2023-02-01T02:57:16.372" v="18050" actId="20577"/>
          <ac:spMkLst>
            <pc:docMk/>
            <pc:sldMk cId="3986688156" sldId="341"/>
            <ac:spMk id="4" creationId="{A053D7C5-9985-08D5-2A1C-C2529CC0E6A5}"/>
          </ac:spMkLst>
        </pc:spChg>
      </pc:sldChg>
      <pc:sldChg chg="addSp delSp modSp new mod ord">
        <pc:chgData name="久瑠美 土井" userId="9e67ba71-c777-4f6e-8a28-c17952988ac7" providerId="ADAL" clId="{E75AE599-81E3-41DD-86FB-182A8CAB8DEE}" dt="2023-02-01T02:12:36.888" v="17618" actId="403"/>
        <pc:sldMkLst>
          <pc:docMk/>
          <pc:sldMk cId="4193963579" sldId="342"/>
        </pc:sldMkLst>
        <pc:spChg chg="mod">
          <ac:chgData name="久瑠美 土井" userId="9e67ba71-c777-4f6e-8a28-c17952988ac7" providerId="ADAL" clId="{E75AE599-81E3-41DD-86FB-182A8CAB8DEE}" dt="2023-02-01T02:10:59.931" v="17391" actId="20577"/>
          <ac:spMkLst>
            <pc:docMk/>
            <pc:sldMk cId="4193963579" sldId="342"/>
            <ac:spMk id="2" creationId="{1FA54880-67D3-B3DE-2808-DA43A4B90653}"/>
          </ac:spMkLst>
        </pc:spChg>
        <pc:spChg chg="add mod">
          <ac:chgData name="久瑠美 土井" userId="9e67ba71-c777-4f6e-8a28-c17952988ac7" providerId="ADAL" clId="{E75AE599-81E3-41DD-86FB-182A8CAB8DEE}" dt="2023-02-01T02:07:47.557" v="17209" actId="20577"/>
          <ac:spMkLst>
            <pc:docMk/>
            <pc:sldMk cId="4193963579" sldId="342"/>
            <ac:spMk id="6" creationId="{05651748-E0EE-00B6-FAAE-89CC991FB18D}"/>
          </ac:spMkLst>
        </pc:spChg>
        <pc:spChg chg="add mod">
          <ac:chgData name="久瑠美 土井" userId="9e67ba71-c777-4f6e-8a28-c17952988ac7" providerId="ADAL" clId="{E75AE599-81E3-41DD-86FB-182A8CAB8DEE}" dt="2023-02-01T02:09:52.410" v="17281" actId="20577"/>
          <ac:spMkLst>
            <pc:docMk/>
            <pc:sldMk cId="4193963579" sldId="342"/>
            <ac:spMk id="7" creationId="{60E693D8-25C2-3E59-7196-209F394CDDE0}"/>
          </ac:spMkLst>
        </pc:spChg>
        <pc:spChg chg="add mod">
          <ac:chgData name="久瑠美 土井" userId="9e67ba71-c777-4f6e-8a28-c17952988ac7" providerId="ADAL" clId="{E75AE599-81E3-41DD-86FB-182A8CAB8DEE}" dt="2023-02-01T02:10:34.139" v="17328" actId="12"/>
          <ac:spMkLst>
            <pc:docMk/>
            <pc:sldMk cId="4193963579" sldId="342"/>
            <ac:spMk id="10" creationId="{6F7A5ABF-8C7C-7F5A-4F64-7B32F6429CD0}"/>
          </ac:spMkLst>
        </pc:spChg>
        <pc:spChg chg="add mod">
          <ac:chgData name="久瑠美 土井" userId="9e67ba71-c777-4f6e-8a28-c17952988ac7" providerId="ADAL" clId="{E75AE599-81E3-41DD-86FB-182A8CAB8DEE}" dt="2023-02-01T02:12:36.888" v="17618" actId="403"/>
          <ac:spMkLst>
            <pc:docMk/>
            <pc:sldMk cId="4193963579" sldId="342"/>
            <ac:spMk id="11" creationId="{388A6605-BE97-47F5-031B-BC71574F62A3}"/>
          </ac:spMkLst>
        </pc:spChg>
        <pc:picChg chg="add del mod">
          <ac:chgData name="久瑠美 土井" userId="9e67ba71-c777-4f6e-8a28-c17952988ac7" providerId="ADAL" clId="{E75AE599-81E3-41DD-86FB-182A8CAB8DEE}" dt="2023-02-01T02:09:11.165" v="17254" actId="478"/>
          <ac:picMkLst>
            <pc:docMk/>
            <pc:sldMk cId="4193963579" sldId="342"/>
            <ac:picMk id="5" creationId="{927B1D50-6D1C-D289-9CAA-DF1B145097B2}"/>
          </ac:picMkLst>
        </pc:picChg>
        <pc:picChg chg="add mod">
          <ac:chgData name="久瑠美 土井" userId="9e67ba71-c777-4f6e-8a28-c17952988ac7" providerId="ADAL" clId="{E75AE599-81E3-41DD-86FB-182A8CAB8DEE}" dt="2023-02-01T02:09:16.826" v="17257" actId="1076"/>
          <ac:picMkLst>
            <pc:docMk/>
            <pc:sldMk cId="4193963579" sldId="342"/>
            <ac:picMk id="9" creationId="{FAB9BF44-920F-FC46-F438-FC933076AC5B}"/>
          </ac:picMkLst>
        </pc:picChg>
      </pc:sldChg>
      <pc:sldChg chg="addSp modSp add mod">
        <pc:chgData name="久瑠美 土井" userId="9e67ba71-c777-4f6e-8a28-c17952988ac7" providerId="ADAL" clId="{E75AE599-81E3-41DD-86FB-182A8CAB8DEE}" dt="2023-02-01T02:14:05.873" v="17856" actId="20577"/>
        <pc:sldMkLst>
          <pc:docMk/>
          <pc:sldMk cId="1412576040" sldId="343"/>
        </pc:sldMkLst>
        <pc:spChg chg="add mod">
          <ac:chgData name="久瑠美 土井" userId="9e67ba71-c777-4f6e-8a28-c17952988ac7" providerId="ADAL" clId="{E75AE599-81E3-41DD-86FB-182A8CAB8DEE}" dt="2023-02-01T02:14:05.873" v="17856" actId="20577"/>
          <ac:spMkLst>
            <pc:docMk/>
            <pc:sldMk cId="1412576040" sldId="343"/>
            <ac:spMk id="4" creationId="{CC890298-BD96-0748-836D-008F03FEFA88}"/>
          </ac:spMkLst>
        </pc:spChg>
        <pc:spChg chg="mod">
          <ac:chgData name="久瑠美 土井" userId="9e67ba71-c777-4f6e-8a28-c17952988ac7" providerId="ADAL" clId="{E75AE599-81E3-41DD-86FB-182A8CAB8DEE}" dt="2023-02-01T02:10:07.685" v="17291" actId="14100"/>
          <ac:spMkLst>
            <pc:docMk/>
            <pc:sldMk cId="1412576040" sldId="343"/>
            <ac:spMk id="7" creationId="{60E693D8-25C2-3E59-7196-209F394CDDE0}"/>
          </ac:spMkLst>
        </pc:spChg>
      </pc:sldChg>
      <pc:sldChg chg="addSp modSp new mod">
        <pc:chgData name="久瑠美 土井" userId="9e67ba71-c777-4f6e-8a28-c17952988ac7" providerId="ADAL" clId="{E75AE599-81E3-41DD-86FB-182A8CAB8DEE}" dt="2023-02-01T02:16:30.969" v="17911" actId="962"/>
        <pc:sldMkLst>
          <pc:docMk/>
          <pc:sldMk cId="3948701307" sldId="344"/>
        </pc:sldMkLst>
        <pc:spChg chg="mod">
          <ac:chgData name="久瑠美 土井" userId="9e67ba71-c777-4f6e-8a28-c17952988ac7" providerId="ADAL" clId="{E75AE599-81E3-41DD-86FB-182A8CAB8DEE}" dt="2023-02-01T02:16:21.107" v="17903" actId="20577"/>
          <ac:spMkLst>
            <pc:docMk/>
            <pc:sldMk cId="3948701307" sldId="344"/>
            <ac:spMk id="2" creationId="{079C55E2-285F-63F9-D851-EF9DA944378C}"/>
          </ac:spMkLst>
        </pc:spChg>
        <pc:picChg chg="add mod">
          <ac:chgData name="久瑠美 土井" userId="9e67ba71-c777-4f6e-8a28-c17952988ac7" providerId="ADAL" clId="{E75AE599-81E3-41DD-86FB-182A8CAB8DEE}" dt="2023-02-01T02:16:30.969" v="17911" actId="962"/>
          <ac:picMkLst>
            <pc:docMk/>
            <pc:sldMk cId="3948701307" sldId="344"/>
            <ac:picMk id="5" creationId="{141C0822-F4CB-52ED-26C2-18B5ECC50D34}"/>
          </ac:picMkLst>
        </pc:picChg>
      </pc:sldChg>
      <pc:sldChg chg="addSp modSp new mod ord">
        <pc:chgData name="久瑠美 土井" userId="9e67ba71-c777-4f6e-8a28-c17952988ac7" providerId="ADAL" clId="{E75AE599-81E3-41DD-86FB-182A8CAB8DEE}" dt="2023-02-01T02:17:16.517" v="17976" actId="20577"/>
        <pc:sldMkLst>
          <pc:docMk/>
          <pc:sldMk cId="472085049" sldId="345"/>
        </pc:sldMkLst>
        <pc:spChg chg="mod">
          <ac:chgData name="久瑠美 土井" userId="9e67ba71-c777-4f6e-8a28-c17952988ac7" providerId="ADAL" clId="{E75AE599-81E3-41DD-86FB-182A8CAB8DEE}" dt="2023-02-01T02:17:16.517" v="17976" actId="20577"/>
          <ac:spMkLst>
            <pc:docMk/>
            <pc:sldMk cId="472085049" sldId="345"/>
            <ac:spMk id="2" creationId="{1519405B-A101-3F13-B035-A5A7B92DC4A8}"/>
          </ac:spMkLst>
        </pc:spChg>
        <pc:picChg chg="add mod">
          <ac:chgData name="久瑠美 土井" userId="9e67ba71-c777-4f6e-8a28-c17952988ac7" providerId="ADAL" clId="{E75AE599-81E3-41DD-86FB-182A8CAB8DEE}" dt="2023-02-01T02:17:01.402" v="17919" actId="14100"/>
          <ac:picMkLst>
            <pc:docMk/>
            <pc:sldMk cId="472085049" sldId="345"/>
            <ac:picMk id="5" creationId="{96D3E242-433C-7D3D-89B3-D291D382EBB8}"/>
          </ac:picMkLst>
        </pc:picChg>
      </pc:sldChg>
      <pc:sldChg chg="addSp delSp modSp add mod modClrScheme chgLayout">
        <pc:chgData name="久瑠美 土井" userId="9e67ba71-c777-4f6e-8a28-c17952988ac7" providerId="ADAL" clId="{E75AE599-81E3-41DD-86FB-182A8CAB8DEE}" dt="2023-02-01T02:20:10.936" v="18019" actId="14100"/>
        <pc:sldMkLst>
          <pc:docMk/>
          <pc:sldMk cId="611408745" sldId="346"/>
        </pc:sldMkLst>
        <pc:spChg chg="mod ord">
          <ac:chgData name="久瑠美 土井" userId="9e67ba71-c777-4f6e-8a28-c17952988ac7" providerId="ADAL" clId="{E75AE599-81E3-41DD-86FB-182A8CAB8DEE}" dt="2023-02-01T02:18:03.348" v="17980" actId="700"/>
          <ac:spMkLst>
            <pc:docMk/>
            <pc:sldMk cId="611408745" sldId="346"/>
            <ac:spMk id="3" creationId="{D2B41465-DB38-A3DD-B939-E6CCC5838DA9}"/>
          </ac:spMkLst>
        </pc:spChg>
        <pc:spChg chg="mod ord">
          <ac:chgData name="久瑠美 土井" userId="9e67ba71-c777-4f6e-8a28-c17952988ac7" providerId="ADAL" clId="{E75AE599-81E3-41DD-86FB-182A8CAB8DEE}" dt="2023-02-01T02:18:03.348" v="17980" actId="700"/>
          <ac:spMkLst>
            <pc:docMk/>
            <pc:sldMk cId="611408745" sldId="346"/>
            <ac:spMk id="4" creationId="{BBC15C7E-40A8-D0A2-2E05-D6B04461FAB1}"/>
          </ac:spMkLst>
        </pc:spChg>
        <pc:spChg chg="add del mod">
          <ac:chgData name="久瑠美 土井" userId="9e67ba71-c777-4f6e-8a28-c17952988ac7" providerId="ADAL" clId="{E75AE599-81E3-41DD-86FB-182A8CAB8DEE}" dt="2023-02-01T02:17:59.250" v="17979" actId="478"/>
          <ac:spMkLst>
            <pc:docMk/>
            <pc:sldMk cId="611408745" sldId="346"/>
            <ac:spMk id="5" creationId="{5C1501AB-3BA0-C663-3CCB-0F84EAA7270C}"/>
          </ac:spMkLst>
        </pc:spChg>
        <pc:spChg chg="del">
          <ac:chgData name="久瑠美 土井" userId="9e67ba71-c777-4f6e-8a28-c17952988ac7" providerId="ADAL" clId="{E75AE599-81E3-41DD-86FB-182A8CAB8DEE}" dt="2023-02-01T02:17:57.754" v="17978" actId="478"/>
          <ac:spMkLst>
            <pc:docMk/>
            <pc:sldMk cId="611408745" sldId="346"/>
            <ac:spMk id="6" creationId="{6717005A-E1F3-192D-964D-91A26E124A8D}"/>
          </ac:spMkLst>
        </pc:spChg>
        <pc:spChg chg="del">
          <ac:chgData name="久瑠美 土井" userId="9e67ba71-c777-4f6e-8a28-c17952988ac7" providerId="ADAL" clId="{E75AE599-81E3-41DD-86FB-182A8CAB8DEE}" dt="2023-02-01T02:19:06.754" v="17995" actId="478"/>
          <ac:spMkLst>
            <pc:docMk/>
            <pc:sldMk cId="611408745" sldId="346"/>
            <ac:spMk id="9" creationId="{46FEE8E7-3C0A-1A66-C9BA-046552B2F584}"/>
          </ac:spMkLst>
        </pc:spChg>
        <pc:spChg chg="mod">
          <ac:chgData name="久瑠美 土井" userId="9e67ba71-c777-4f6e-8a28-c17952988ac7" providerId="ADAL" clId="{E75AE599-81E3-41DD-86FB-182A8CAB8DEE}" dt="2023-02-01T02:19:37.944" v="18007" actId="1076"/>
          <ac:spMkLst>
            <pc:docMk/>
            <pc:sldMk cId="611408745" sldId="346"/>
            <ac:spMk id="14" creationId="{FF35D7A1-F00B-17C5-77A5-D8A3E1827082}"/>
          </ac:spMkLst>
        </pc:spChg>
        <pc:spChg chg="mod">
          <ac:chgData name="久瑠美 土井" userId="9e67ba71-c777-4f6e-8a28-c17952988ac7" providerId="ADAL" clId="{E75AE599-81E3-41DD-86FB-182A8CAB8DEE}" dt="2023-02-01T02:20:02.095" v="18016" actId="1076"/>
          <ac:spMkLst>
            <pc:docMk/>
            <pc:sldMk cId="611408745" sldId="346"/>
            <ac:spMk id="15" creationId="{F69E0D5C-1661-1EEB-E19C-CFC9F26B6F64}"/>
          </ac:spMkLst>
        </pc:spChg>
        <pc:spChg chg="mod">
          <ac:chgData name="久瑠美 土井" userId="9e67ba71-c777-4f6e-8a28-c17952988ac7" providerId="ADAL" clId="{E75AE599-81E3-41DD-86FB-182A8CAB8DEE}" dt="2023-02-01T02:20:05.949" v="18017" actId="1076"/>
          <ac:spMkLst>
            <pc:docMk/>
            <pc:sldMk cId="611408745" sldId="346"/>
            <ac:spMk id="16" creationId="{859F460A-9461-5F66-E703-B834F6650725}"/>
          </ac:spMkLst>
        </pc:spChg>
        <pc:spChg chg="mod">
          <ac:chgData name="久瑠美 土井" userId="9e67ba71-c777-4f6e-8a28-c17952988ac7" providerId="ADAL" clId="{E75AE599-81E3-41DD-86FB-182A8CAB8DEE}" dt="2023-02-01T02:19:18.591" v="18000" actId="1076"/>
          <ac:spMkLst>
            <pc:docMk/>
            <pc:sldMk cId="611408745" sldId="346"/>
            <ac:spMk id="19" creationId="{EE925513-6A0B-E7E4-614A-C056513FC492}"/>
          </ac:spMkLst>
        </pc:spChg>
        <pc:spChg chg="mod">
          <ac:chgData name="久瑠美 土井" userId="9e67ba71-c777-4f6e-8a28-c17952988ac7" providerId="ADAL" clId="{E75AE599-81E3-41DD-86FB-182A8CAB8DEE}" dt="2023-02-01T02:19:21.053" v="18001" actId="1076"/>
          <ac:spMkLst>
            <pc:docMk/>
            <pc:sldMk cId="611408745" sldId="346"/>
            <ac:spMk id="20" creationId="{21C95074-6E3E-EEF8-2361-0B27D75BF447}"/>
          </ac:spMkLst>
        </pc:spChg>
        <pc:spChg chg="mod">
          <ac:chgData name="久瑠美 土井" userId="9e67ba71-c777-4f6e-8a28-c17952988ac7" providerId="ADAL" clId="{E75AE599-81E3-41DD-86FB-182A8CAB8DEE}" dt="2023-02-01T02:19:50.292" v="18012" actId="1076"/>
          <ac:spMkLst>
            <pc:docMk/>
            <pc:sldMk cId="611408745" sldId="346"/>
            <ac:spMk id="21" creationId="{17A231A9-857F-8F77-324C-CEF2B1434B63}"/>
          </ac:spMkLst>
        </pc:spChg>
        <pc:spChg chg="mod">
          <ac:chgData name="久瑠美 土井" userId="9e67ba71-c777-4f6e-8a28-c17952988ac7" providerId="ADAL" clId="{E75AE599-81E3-41DD-86FB-182A8CAB8DEE}" dt="2023-02-01T02:19:23.994" v="18002" actId="1076"/>
          <ac:spMkLst>
            <pc:docMk/>
            <pc:sldMk cId="611408745" sldId="346"/>
            <ac:spMk id="22" creationId="{D9305E0B-E91C-689F-0F44-FF3338C19451}"/>
          </ac:spMkLst>
        </pc:spChg>
        <pc:picChg chg="mod ord">
          <ac:chgData name="久瑠美 土井" userId="9e67ba71-c777-4f6e-8a28-c17952988ac7" providerId="ADAL" clId="{E75AE599-81E3-41DD-86FB-182A8CAB8DEE}" dt="2023-02-01T02:19:42.430" v="18009" actId="1076"/>
          <ac:picMkLst>
            <pc:docMk/>
            <pc:sldMk cId="611408745" sldId="346"/>
            <ac:picMk id="8" creationId="{2B829D32-8E1B-307C-F2BF-B0CA5A2C17A2}"/>
          </ac:picMkLst>
        </pc:picChg>
        <pc:picChg chg="add mod modCrop">
          <ac:chgData name="久瑠美 土井" userId="9e67ba71-c777-4f6e-8a28-c17952988ac7" providerId="ADAL" clId="{E75AE599-81E3-41DD-86FB-182A8CAB8DEE}" dt="2023-02-01T02:19:13.879" v="17999" actId="14100"/>
          <ac:picMkLst>
            <pc:docMk/>
            <pc:sldMk cId="611408745" sldId="346"/>
            <ac:picMk id="10" creationId="{A4A8A97F-CE9D-3F97-529E-48F59A31F6E0}"/>
          </ac:picMkLst>
        </pc:picChg>
        <pc:picChg chg="add mod modCrop">
          <ac:chgData name="久瑠美 土井" userId="9e67ba71-c777-4f6e-8a28-c17952988ac7" providerId="ADAL" clId="{E75AE599-81E3-41DD-86FB-182A8CAB8DEE}" dt="2023-02-01T02:19:12.183" v="17998" actId="1076"/>
          <ac:picMkLst>
            <pc:docMk/>
            <pc:sldMk cId="611408745" sldId="346"/>
            <ac:picMk id="17" creationId="{1C1F429E-E42B-8D50-915F-F7B56B27A475}"/>
          </ac:picMkLst>
        </pc:picChg>
        <pc:cxnChg chg="mod">
          <ac:chgData name="久瑠美 土井" userId="9e67ba71-c777-4f6e-8a28-c17952988ac7" providerId="ADAL" clId="{E75AE599-81E3-41DD-86FB-182A8CAB8DEE}" dt="2023-02-01T02:19:57.244" v="18014" actId="14100"/>
          <ac:cxnSpMkLst>
            <pc:docMk/>
            <pc:sldMk cId="611408745" sldId="346"/>
            <ac:cxnSpMk id="11" creationId="{9E70AEDC-770E-D685-64E0-3EC904F4FF0B}"/>
          </ac:cxnSpMkLst>
        </pc:cxnChg>
        <pc:cxnChg chg="mod">
          <ac:chgData name="久瑠美 土井" userId="9e67ba71-c777-4f6e-8a28-c17952988ac7" providerId="ADAL" clId="{E75AE599-81E3-41DD-86FB-182A8CAB8DEE}" dt="2023-02-01T02:20:10.936" v="18019" actId="14100"/>
          <ac:cxnSpMkLst>
            <pc:docMk/>
            <pc:sldMk cId="611408745" sldId="346"/>
            <ac:cxnSpMk id="12" creationId="{14EF3439-B0A3-22B6-7A25-E8E502F0FC5D}"/>
          </ac:cxnSpMkLst>
        </pc:cxnChg>
        <pc:cxnChg chg="mod">
          <ac:chgData name="久瑠美 土井" userId="9e67ba71-c777-4f6e-8a28-c17952988ac7" providerId="ADAL" clId="{E75AE599-81E3-41DD-86FB-182A8CAB8DEE}" dt="2023-02-01T02:19:34.201" v="18006" actId="1076"/>
          <ac:cxnSpMkLst>
            <pc:docMk/>
            <pc:sldMk cId="611408745" sldId="346"/>
            <ac:cxnSpMk id="13" creationId="{C98F777F-C417-8731-3FC5-B4440B181A15}"/>
          </ac:cxnSpMkLst>
        </pc:cxnChg>
      </pc:sldChg>
      <pc:sldChg chg="addSp modSp new mod">
        <pc:chgData name="久瑠美 土井" userId="9e67ba71-c777-4f6e-8a28-c17952988ac7" providerId="ADAL" clId="{E75AE599-81E3-41DD-86FB-182A8CAB8DEE}" dt="2023-02-01T06:34:21.262" v="19586" actId="20577"/>
        <pc:sldMkLst>
          <pc:docMk/>
          <pc:sldMk cId="542049108" sldId="347"/>
        </pc:sldMkLst>
        <pc:spChg chg="mod">
          <ac:chgData name="久瑠美 土井" userId="9e67ba71-c777-4f6e-8a28-c17952988ac7" providerId="ADAL" clId="{E75AE599-81E3-41DD-86FB-182A8CAB8DEE}" dt="2023-02-01T06:27:58.357" v="18221" actId="20577"/>
          <ac:spMkLst>
            <pc:docMk/>
            <pc:sldMk cId="542049108" sldId="347"/>
            <ac:spMk id="2" creationId="{AF11FA64-DA26-D87B-45A7-FBDDCF5744EA}"/>
          </ac:spMkLst>
        </pc:spChg>
        <pc:spChg chg="add mod">
          <ac:chgData name="久瑠美 土井" userId="9e67ba71-c777-4f6e-8a28-c17952988ac7" providerId="ADAL" clId="{E75AE599-81E3-41DD-86FB-182A8CAB8DEE}" dt="2023-02-01T06:34:21.262" v="19586" actId="20577"/>
          <ac:spMkLst>
            <pc:docMk/>
            <pc:sldMk cId="542049108" sldId="347"/>
            <ac:spMk id="4" creationId="{318F44AE-C8F2-07AB-1DA0-879B66FE0F2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スライド番号プレースホルダー 4">
            <a:extLst>
              <a:ext uri="{FF2B5EF4-FFF2-40B4-BE49-F238E27FC236}">
                <a16:creationId xmlns:a16="http://schemas.microsoft.com/office/drawing/2014/main" id="{1D49626F-8E0D-7AF8-26AA-16D0A12BF77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1F8717E-5AD3-4455-B5DC-2D3CAF7B8AF5}" type="slidenum">
              <a:rPr kumimoji="1" lang="ja-JP" altLang="en-US" smtClean="0"/>
              <a:t>‹#›</a:t>
            </a:fld>
            <a:endParaRPr kumimoji="1" lang="ja-JP" altLang="en-US"/>
          </a:p>
        </p:txBody>
      </p:sp>
    </p:spTree>
    <p:extLst>
      <p:ext uri="{BB962C8B-B14F-4D97-AF65-F5344CB8AC3E}">
        <p14:creationId xmlns:p14="http://schemas.microsoft.com/office/powerpoint/2010/main" val="1318752639"/>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201F25EF-9823-410B-A0F8-7B5A3941B6DB}" type="datetimeFigureOut">
              <a:rPr kumimoji="1" lang="ja-JP" altLang="en-US" smtClean="0"/>
              <a:t>2023/2/17</a:t>
            </a:fld>
            <a:endParaRPr kumimoji="1" lang="ja-JP" altLang="en-US"/>
          </a:p>
        </p:txBody>
      </p:sp>
      <p:sp>
        <p:nvSpPr>
          <p:cNvPr id="4" name="スライド イメージ プレースホルダー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B5E4B6C-485F-49FD-A49D-E7E822AEC504}" type="slidenum">
              <a:rPr kumimoji="1" lang="ja-JP" altLang="en-US" smtClean="0"/>
              <a:t>‹#›</a:t>
            </a:fld>
            <a:endParaRPr kumimoji="1" lang="ja-JP" altLang="en-US"/>
          </a:p>
        </p:txBody>
      </p:sp>
    </p:spTree>
    <p:extLst>
      <p:ext uri="{BB962C8B-B14F-4D97-AF65-F5344CB8AC3E}">
        <p14:creationId xmlns:p14="http://schemas.microsoft.com/office/powerpoint/2010/main" val="673802352"/>
      </p:ext>
    </p:extLst>
  </p:cSld>
  <p:clrMap bg1="lt1" tx1="dk1" bg2="lt2" tx2="dk2" accent1="accent1" accent2="accent2" accent3="accent3" accent4="accent4" accent5="accent5" accent6="accent6" hlink="hlink" folHlink="folHlink"/>
  <p:hf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2</a:t>
            </a:fld>
            <a:endParaRPr kumimoji="1" lang="ja-JP" altLang="en-US"/>
          </a:p>
        </p:txBody>
      </p:sp>
    </p:spTree>
    <p:extLst>
      <p:ext uri="{BB962C8B-B14F-4D97-AF65-F5344CB8AC3E}">
        <p14:creationId xmlns:p14="http://schemas.microsoft.com/office/powerpoint/2010/main" val="4002189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a:t>
            </a:r>
            <a:r>
              <a:rPr kumimoji="1" lang="ja-JP" altLang="en-US" dirty="0"/>
              <a:t>，ｚ</a:t>
            </a:r>
            <a:endParaRPr kumimoji="1" lang="en-US" altLang="ja-JP" dirty="0"/>
          </a:p>
          <a:p>
            <a:r>
              <a:rPr kumimoji="1" lang="ja-JP" altLang="en-US" dirty="0"/>
              <a:t>異常抵抗は見られない</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15</a:t>
            </a:fld>
            <a:endParaRPr kumimoji="1" lang="ja-JP" altLang="en-US"/>
          </a:p>
        </p:txBody>
      </p:sp>
    </p:spTree>
    <p:extLst>
      <p:ext uri="{BB962C8B-B14F-4D97-AF65-F5344CB8AC3E}">
        <p14:creationId xmlns:p14="http://schemas.microsoft.com/office/powerpoint/2010/main" val="3446075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異常抵抗は見られない</a:t>
            </a:r>
            <a:endParaRPr kumimoji="1" lang="en-US" altLang="ja-JP" dirty="0"/>
          </a:p>
          <a:p>
            <a:r>
              <a:rPr kumimoji="1" lang="ja-JP" altLang="en-US" dirty="0"/>
              <a:t>プラズモイドが外側に放出？</a:t>
            </a:r>
            <a:endParaRPr kumimoji="1" lang="en-US" altLang="ja-JP" dirty="0"/>
          </a:p>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16</a:t>
            </a:fld>
            <a:endParaRPr kumimoji="1" lang="ja-JP" altLang="en-US"/>
          </a:p>
        </p:txBody>
      </p:sp>
    </p:spTree>
    <p:extLst>
      <p:ext uri="{BB962C8B-B14F-4D97-AF65-F5344CB8AC3E}">
        <p14:creationId xmlns:p14="http://schemas.microsoft.com/office/powerpoint/2010/main" val="152811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800" dirty="0"/>
              <a:t>さらにインフロー大</a:t>
            </a:r>
            <a:endParaRPr kumimoji="1" lang="en-US" altLang="ja-JP" sz="800" dirty="0"/>
          </a:p>
          <a:p>
            <a:r>
              <a:rPr kumimoji="1" lang="ja-JP" altLang="en-US" sz="800" dirty="0"/>
              <a:t>磁気面見直し</a:t>
            </a:r>
            <a:endParaRPr kumimoji="1" lang="en-US" altLang="ja-JP" sz="800" dirty="0"/>
          </a:p>
          <a:p>
            <a:r>
              <a:rPr kumimoji="1" lang="en-US" altLang="ja-JP" sz="800" dirty="0" err="1"/>
              <a:t>R,z</a:t>
            </a:r>
            <a:r>
              <a:rPr kumimoji="1" lang="ja-JP" altLang="en-US" sz="800" dirty="0"/>
              <a:t>位置</a:t>
            </a:r>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18</a:t>
            </a:fld>
            <a:endParaRPr kumimoji="1" lang="ja-JP" altLang="en-US"/>
          </a:p>
        </p:txBody>
      </p:sp>
    </p:spTree>
    <p:extLst>
      <p:ext uri="{BB962C8B-B14F-4D97-AF65-F5344CB8AC3E}">
        <p14:creationId xmlns:p14="http://schemas.microsoft.com/office/powerpoint/2010/main" val="567816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800" dirty="0"/>
              <a:t>さらにインフロー大</a:t>
            </a:r>
            <a:endParaRPr kumimoji="1" lang="en-US" altLang="ja-JP" sz="800" dirty="0"/>
          </a:p>
          <a:p>
            <a:r>
              <a:rPr kumimoji="1" lang="ja-JP" altLang="en-US" sz="800" dirty="0"/>
              <a:t>磁気面見直し</a:t>
            </a:r>
            <a:endParaRPr kumimoji="1" lang="en-US" altLang="ja-JP" sz="800" dirty="0"/>
          </a:p>
          <a:p>
            <a:r>
              <a:rPr kumimoji="1" lang="en-US" altLang="ja-JP" sz="800" dirty="0" err="1"/>
              <a:t>R,z</a:t>
            </a:r>
            <a:r>
              <a:rPr kumimoji="1" lang="ja-JP" altLang="en-US" sz="800" dirty="0"/>
              <a:t>位置</a:t>
            </a:r>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19</a:t>
            </a:fld>
            <a:endParaRPr kumimoji="1" lang="ja-JP" altLang="en-US"/>
          </a:p>
        </p:txBody>
      </p:sp>
    </p:spTree>
    <p:extLst>
      <p:ext uri="{BB962C8B-B14F-4D97-AF65-F5344CB8AC3E}">
        <p14:creationId xmlns:p14="http://schemas.microsoft.com/office/powerpoint/2010/main" val="4218607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実験条件</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21</a:t>
            </a:fld>
            <a:endParaRPr kumimoji="1" lang="ja-JP" altLang="en-US"/>
          </a:p>
        </p:txBody>
      </p:sp>
    </p:spTree>
    <p:extLst>
      <p:ext uri="{BB962C8B-B14F-4D97-AF65-F5344CB8AC3E}">
        <p14:creationId xmlns:p14="http://schemas.microsoft.com/office/powerpoint/2010/main" val="3928230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クーロン対数は自然対数でとる</a:t>
            </a:r>
            <a:endParaRPr kumimoji="1" lang="en-US" altLang="ja-JP" dirty="0"/>
          </a:p>
          <a:p>
            <a:r>
              <a:rPr kumimoji="1" lang="en-US" altLang="ja-JP" dirty="0"/>
              <a:t>n=3*10^20 m^3</a:t>
            </a:r>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24</a:t>
            </a:fld>
            <a:endParaRPr kumimoji="1" lang="ja-JP" altLang="en-US"/>
          </a:p>
        </p:txBody>
      </p:sp>
    </p:spTree>
    <p:extLst>
      <p:ext uri="{BB962C8B-B14F-4D97-AF65-F5344CB8AC3E}">
        <p14:creationId xmlns:p14="http://schemas.microsoft.com/office/powerpoint/2010/main" val="2562554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電子とイオンの運動の差はどうして生じるのか</a:t>
            </a:r>
            <a:endParaRPr kumimoji="1" lang="en-US" altLang="ja-JP" dirty="0"/>
          </a:p>
          <a:p>
            <a:r>
              <a:rPr kumimoji="1" lang="ja-JP" altLang="en-US" dirty="0"/>
              <a:t>イオンラーマ半径</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27</a:t>
            </a:fld>
            <a:endParaRPr kumimoji="1" lang="ja-JP" altLang="en-US"/>
          </a:p>
        </p:txBody>
      </p:sp>
    </p:spTree>
    <p:extLst>
      <p:ext uri="{BB962C8B-B14F-4D97-AF65-F5344CB8AC3E}">
        <p14:creationId xmlns:p14="http://schemas.microsoft.com/office/powerpoint/2010/main" val="1510603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（ｂ）上記の局所的なリコネクション層の</a:t>
            </a:r>
            <a:r>
              <a:rPr kumimoji="1" lang="en-US" altLang="ja-JP" dirty="0"/>
              <a:t>MHD</a:t>
            </a:r>
            <a:r>
              <a:rPr kumimoji="1" lang="ja-JP" altLang="en-US" dirty="0"/>
              <a:t>定式化は、内部電流が存在しても電子とイオンが一つの流体として一緒に動くという仮定に基づいている。この定式化は、薄いリコネクション層ではこの</a:t>
            </a:r>
            <a:r>
              <a:rPr kumimoji="1" lang="en-US" altLang="ja-JP" dirty="0"/>
              <a:t>MHD</a:t>
            </a:r>
            <a:r>
              <a:rPr kumimoji="1" lang="ja-JP" altLang="en-US" dirty="0"/>
              <a:t>条件が成立しないことに気づき、修正する必要があります。例えば、衝突のない磁気圏では、イオンは図</a:t>
            </a:r>
            <a:r>
              <a:rPr kumimoji="1" lang="en-US" altLang="ja-JP" dirty="0"/>
              <a:t>5(b)</a:t>
            </a:r>
            <a:r>
              <a:rPr kumimoji="1" lang="ja-JP" altLang="en-US" dirty="0"/>
              <a:t>の灰色の領域のように減磁されますが、電子はまだ磁化されており、電子とイオンの相対ドリフト速度は大きくなり得ます。この二流体領域では、磁気圏界面のリコネクション層はイオンスキンデプス（</a:t>
            </a:r>
            <a:r>
              <a:rPr kumimoji="1" lang="en-US" altLang="ja-JP" dirty="0"/>
              <a:t>di = c/</a:t>
            </a:r>
            <a:r>
              <a:rPr kumimoji="1" lang="en-US" altLang="ja-JP" dirty="0" err="1"/>
              <a:t>ωpi</a:t>
            </a:r>
            <a:r>
              <a:rPr kumimoji="1" lang="en-US" altLang="ja-JP" dirty="0"/>
              <a:t>; </a:t>
            </a:r>
            <a:r>
              <a:rPr kumimoji="1" lang="en-US" altLang="ja-JP" dirty="0" err="1"/>
              <a:t>ωpi</a:t>
            </a:r>
            <a:r>
              <a:rPr kumimoji="1" lang="ja-JP" altLang="en-US" dirty="0"/>
              <a:t>はイオンプラズマ周波数）に匹敵する厚さを持ち、排気領域が広くなる</a:t>
            </a:r>
            <a:r>
              <a:rPr kumimoji="1" lang="en-US" altLang="ja-JP" dirty="0"/>
              <a:t>[4]</a:t>
            </a:r>
            <a:r>
              <a:rPr kumimoji="1" lang="ja-JP" altLang="en-US" dirty="0"/>
              <a:t>。この領域では、イオンスキンデプスがイオンジャイロに匹敵し（</a:t>
            </a:r>
            <a:r>
              <a:rPr kumimoji="1" lang="en-US" altLang="ja-JP" dirty="0"/>
              <a:t>β∼1</a:t>
            </a:r>
            <a:r>
              <a:rPr kumimoji="1" lang="ja-JP" altLang="en-US" dirty="0"/>
              <a:t>がこの関係を導く）、電子だけが磁化され、強いホール効果につながります。衝突のない磁気リコネクション層では、二流体力学によって電子とイオンが全く異なる動きをします。磁化された電子と磁化されていないイオンの差運動によって、図</a:t>
            </a:r>
            <a:r>
              <a:rPr kumimoji="1" lang="en-US" altLang="ja-JP" dirty="0"/>
              <a:t>5</a:t>
            </a:r>
            <a:r>
              <a:rPr kumimoji="1" lang="ja-JP" altLang="en-US" dirty="0"/>
              <a:t>（</a:t>
            </a:r>
            <a:r>
              <a:rPr kumimoji="1" lang="en-US" altLang="ja-JP" dirty="0"/>
              <a:t>b</a:t>
            </a:r>
            <a:r>
              <a:rPr kumimoji="1" lang="ja-JP" altLang="en-US" dirty="0"/>
              <a:t>）の赤い破線で示すように、電子結合層で強いホール電流が生成されます。</a:t>
            </a:r>
            <a:endParaRPr kumimoji="1" lang="en-US" altLang="ja-JP" dirty="0"/>
          </a:p>
          <a:p>
            <a:endParaRPr kumimoji="1" lang="en-US" altLang="ja-JP" dirty="0"/>
          </a:p>
          <a:p>
            <a:r>
              <a:rPr kumimoji="1" lang="ja-JP" altLang="en-US" dirty="0"/>
              <a:t>二流体リコネクションでは、ホール効果によってプラズマが高速リコネクションを実現し、図</a:t>
            </a:r>
            <a:r>
              <a:rPr kumimoji="1" lang="en-US" altLang="ja-JP" dirty="0"/>
              <a:t>1</a:t>
            </a:r>
            <a:r>
              <a:rPr kumimoji="1" lang="ja-JP" altLang="en-US" dirty="0"/>
              <a:t>に示すような特徴的な四重極場（ガイド磁場なし）を発生させることができます。</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28</a:t>
            </a:fld>
            <a:endParaRPr kumimoji="1" lang="ja-JP" altLang="en-US"/>
          </a:p>
        </p:txBody>
      </p:sp>
    </p:spTree>
    <p:extLst>
      <p:ext uri="{BB962C8B-B14F-4D97-AF65-F5344CB8AC3E}">
        <p14:creationId xmlns:p14="http://schemas.microsoft.com/office/powerpoint/2010/main" val="1025191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フラックスコアの導入</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30</a:t>
            </a:fld>
            <a:endParaRPr kumimoji="1" lang="ja-JP" altLang="en-US"/>
          </a:p>
        </p:txBody>
      </p:sp>
    </p:spTree>
    <p:extLst>
      <p:ext uri="{BB962C8B-B14F-4D97-AF65-F5344CB8AC3E}">
        <p14:creationId xmlns:p14="http://schemas.microsoft.com/office/powerpoint/2010/main" val="3359564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44</a:t>
            </a:fld>
            <a:endParaRPr kumimoji="1" lang="ja-JP" altLang="en-US"/>
          </a:p>
        </p:txBody>
      </p:sp>
    </p:spTree>
    <p:extLst>
      <p:ext uri="{BB962C8B-B14F-4D97-AF65-F5344CB8AC3E}">
        <p14:creationId xmlns:p14="http://schemas.microsoft.com/office/powerpoint/2010/main" val="173799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現象</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3</a:t>
            </a:fld>
            <a:endParaRPr kumimoji="1" lang="ja-JP" altLang="en-US"/>
          </a:p>
        </p:txBody>
      </p:sp>
    </p:spTree>
    <p:extLst>
      <p:ext uri="{BB962C8B-B14F-4D97-AF65-F5344CB8AC3E}">
        <p14:creationId xmlns:p14="http://schemas.microsoft.com/office/powerpoint/2010/main" val="445690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45</a:t>
            </a:fld>
            <a:endParaRPr kumimoji="1" lang="ja-JP" altLang="en-US"/>
          </a:p>
        </p:txBody>
      </p:sp>
    </p:spTree>
    <p:extLst>
      <p:ext uri="{BB962C8B-B14F-4D97-AF65-F5344CB8AC3E}">
        <p14:creationId xmlns:p14="http://schemas.microsoft.com/office/powerpoint/2010/main" val="2750162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54</a:t>
            </a:fld>
            <a:endParaRPr kumimoji="1" lang="ja-JP" altLang="en-US"/>
          </a:p>
        </p:txBody>
      </p:sp>
    </p:spTree>
    <p:extLst>
      <p:ext uri="{BB962C8B-B14F-4D97-AF65-F5344CB8AC3E}">
        <p14:creationId xmlns:p14="http://schemas.microsoft.com/office/powerpoint/2010/main" val="1863547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59</a:t>
            </a:fld>
            <a:endParaRPr kumimoji="1" lang="ja-JP" altLang="en-US"/>
          </a:p>
        </p:txBody>
      </p:sp>
    </p:spTree>
    <p:extLst>
      <p:ext uri="{BB962C8B-B14F-4D97-AF65-F5344CB8AC3E}">
        <p14:creationId xmlns:p14="http://schemas.microsoft.com/office/powerpoint/2010/main" val="2357965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60</a:t>
            </a:fld>
            <a:endParaRPr kumimoji="1" lang="ja-JP" altLang="en-US"/>
          </a:p>
        </p:txBody>
      </p:sp>
    </p:spTree>
    <p:extLst>
      <p:ext uri="{BB962C8B-B14F-4D97-AF65-F5344CB8AC3E}">
        <p14:creationId xmlns:p14="http://schemas.microsoft.com/office/powerpoint/2010/main" val="3979503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61</a:t>
            </a:fld>
            <a:endParaRPr kumimoji="1" lang="ja-JP" altLang="en-US"/>
          </a:p>
        </p:txBody>
      </p:sp>
    </p:spTree>
    <p:extLst>
      <p:ext uri="{BB962C8B-B14F-4D97-AF65-F5344CB8AC3E}">
        <p14:creationId xmlns:p14="http://schemas.microsoft.com/office/powerpoint/2010/main" val="138985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合体率の定義</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62</a:t>
            </a:fld>
            <a:endParaRPr kumimoji="1" lang="ja-JP" altLang="en-US"/>
          </a:p>
        </p:txBody>
      </p:sp>
    </p:spTree>
    <p:extLst>
      <p:ext uri="{BB962C8B-B14F-4D97-AF65-F5344CB8AC3E}">
        <p14:creationId xmlns:p14="http://schemas.microsoft.com/office/powerpoint/2010/main" val="4000671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Bt</a:t>
            </a:r>
            <a:r>
              <a:rPr kumimoji="1" lang="ja-JP" altLang="en-US" dirty="0"/>
              <a:t>から算出できるもの</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計測範囲の拡大</a:t>
            </a:r>
            <a:r>
              <a:rPr kumimoji="1" lang="en-US" altLang="ja-JP" dirty="0"/>
              <a:t>-&gt;</a:t>
            </a:r>
            <a:r>
              <a:rPr kumimoji="1" lang="ja-JP" altLang="en-US" dirty="0"/>
              <a:t>ｚ方向１０本目</a:t>
            </a:r>
            <a:endParaRPr kumimoji="1" lang="en-US" altLang="ja-JP" dirty="0"/>
          </a:p>
          <a:p>
            <a:r>
              <a:rPr kumimoji="1" lang="ja-JP" altLang="en-US" dirty="0"/>
              <a:t>計測精度</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63</a:t>
            </a:fld>
            <a:endParaRPr kumimoji="1" lang="ja-JP" altLang="en-US"/>
          </a:p>
        </p:txBody>
      </p:sp>
    </p:spTree>
    <p:extLst>
      <p:ext uri="{BB962C8B-B14F-4D97-AF65-F5344CB8AC3E}">
        <p14:creationId xmlns:p14="http://schemas.microsoft.com/office/powerpoint/2010/main" val="548075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学会発表</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64</a:t>
            </a:fld>
            <a:endParaRPr kumimoji="1" lang="ja-JP" altLang="en-US"/>
          </a:p>
        </p:txBody>
      </p:sp>
    </p:spTree>
    <p:extLst>
      <p:ext uri="{BB962C8B-B14F-4D97-AF65-F5344CB8AC3E}">
        <p14:creationId xmlns:p14="http://schemas.microsoft.com/office/powerpoint/2010/main" val="472333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800" dirty="0"/>
              <a:t>さらにインフロー大</a:t>
            </a:r>
            <a:endParaRPr kumimoji="1" lang="en-US" altLang="ja-JP" sz="800" dirty="0"/>
          </a:p>
          <a:p>
            <a:r>
              <a:rPr kumimoji="1" lang="ja-JP" altLang="en-US" sz="800" dirty="0"/>
              <a:t>磁気面見直し</a:t>
            </a:r>
            <a:endParaRPr kumimoji="1" lang="en-US" altLang="ja-JP" sz="800" dirty="0"/>
          </a:p>
          <a:p>
            <a:r>
              <a:rPr kumimoji="1" lang="en-US" altLang="ja-JP" sz="800" dirty="0" err="1"/>
              <a:t>R,z</a:t>
            </a:r>
            <a:r>
              <a:rPr kumimoji="1" lang="ja-JP" altLang="en-US" sz="800" dirty="0"/>
              <a:t>位置</a:t>
            </a:r>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65</a:t>
            </a:fld>
            <a:endParaRPr kumimoji="1" lang="ja-JP" altLang="en-US"/>
          </a:p>
        </p:txBody>
      </p:sp>
    </p:spTree>
    <p:extLst>
      <p:ext uri="{BB962C8B-B14F-4D97-AF65-F5344CB8AC3E}">
        <p14:creationId xmlns:p14="http://schemas.microsoft.com/office/powerpoint/2010/main" val="3499490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異常抵抗は見られない</a:t>
            </a:r>
            <a:endParaRPr kumimoji="1" lang="en-US" altLang="ja-JP" dirty="0"/>
          </a:p>
          <a:p>
            <a:r>
              <a:rPr kumimoji="1" lang="ja-JP" altLang="en-US" dirty="0"/>
              <a:t>プラズモイドが外側に放出？</a:t>
            </a:r>
            <a:endParaRPr kumimoji="1" lang="en-US" altLang="ja-JP" dirty="0"/>
          </a:p>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66</a:t>
            </a:fld>
            <a:endParaRPr kumimoji="1" lang="ja-JP" altLang="en-US"/>
          </a:p>
        </p:txBody>
      </p:sp>
    </p:spTree>
    <p:extLst>
      <p:ext uri="{BB962C8B-B14F-4D97-AF65-F5344CB8AC3E}">
        <p14:creationId xmlns:p14="http://schemas.microsoft.com/office/powerpoint/2010/main" val="86950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en-US" altLang="ja-JP" sz="1800" b="0" i="0" u="none" strike="noStrike" baseline="0" dirty="0">
                <a:solidFill>
                  <a:srgbClr val="000000"/>
                </a:solidFill>
                <a:latin typeface="CMR10"/>
              </a:rPr>
              <a:t>Sweet-Parker </a:t>
            </a:r>
            <a:r>
              <a:rPr lang="ja-JP" altLang="en-US" sz="1800" b="0" i="0" u="none" strike="noStrike" baseline="0" dirty="0">
                <a:solidFill>
                  <a:srgbClr val="000000"/>
                </a:solidFill>
                <a:latin typeface="HaranoAjiMincho-Regular-Identity-H"/>
              </a:rPr>
              <a:t>モデルでは磁気リコネクション速度は抵抗率に依存するため電流シート中の微視的不安定性などにより異常抵抗が発生するとリコネクションは高速化することが分かる．本研究室ではこれまでの</a:t>
            </a:r>
            <a:r>
              <a:rPr lang="en-US" altLang="ja-JP" sz="1800" b="0" i="0" u="none" strike="noStrike" baseline="0" dirty="0">
                <a:solidFill>
                  <a:srgbClr val="000000"/>
                </a:solidFill>
                <a:latin typeface="CMR10"/>
              </a:rPr>
              <a:t>TS-3 </a:t>
            </a:r>
            <a:r>
              <a:rPr lang="ja-JP" altLang="en-US" sz="1800" b="0" i="0" u="none" strike="noStrike" baseline="0" dirty="0">
                <a:solidFill>
                  <a:srgbClr val="000000"/>
                </a:solidFill>
                <a:latin typeface="HaranoAjiMincho-Regular-Identity-H"/>
              </a:rPr>
              <a:t>の実験において強い外力によってリコネクションを外部から駆動した場合に電流シートが圧縮されて，その半値幅がイオンのラーマ半径より小さくなるとリコネクション速度が大きくなることが確認されている</a:t>
            </a:r>
            <a:r>
              <a:rPr lang="en-US" altLang="ja-JP" sz="1800" b="0" i="0" u="none" strike="noStrike" baseline="0" dirty="0">
                <a:solidFill>
                  <a:srgbClr val="000000"/>
                </a:solidFill>
                <a:latin typeface="CMR7"/>
              </a:rPr>
              <a:t>[</a:t>
            </a:r>
            <a:r>
              <a:rPr lang="en-US" altLang="ja-JP" sz="1800" b="0" i="0" u="none" strike="noStrike" baseline="0" dirty="0">
                <a:solidFill>
                  <a:srgbClr val="0000FF"/>
                </a:solidFill>
                <a:latin typeface="CMR7"/>
              </a:rPr>
              <a:t>11</a:t>
            </a:r>
            <a:r>
              <a:rPr lang="en-US" altLang="ja-JP" sz="1800" b="0" i="0" u="none" strike="noStrike" baseline="0" dirty="0">
                <a:solidFill>
                  <a:srgbClr val="000000"/>
                </a:solidFill>
                <a:latin typeface="CMR7"/>
              </a:rPr>
              <a:t>], [</a:t>
            </a:r>
            <a:r>
              <a:rPr lang="en-US" altLang="ja-JP" sz="1800" b="0" i="0" u="none" strike="noStrike" baseline="0" dirty="0">
                <a:solidFill>
                  <a:srgbClr val="0000FF"/>
                </a:solidFill>
                <a:latin typeface="CMR7"/>
              </a:rPr>
              <a:t>12</a:t>
            </a:r>
            <a:r>
              <a:rPr lang="en-US" altLang="ja-JP" sz="1800" b="0" i="0" u="none" strike="noStrike" baseline="0" dirty="0">
                <a:solidFill>
                  <a:srgbClr val="000000"/>
                </a:solidFill>
                <a:latin typeface="CMR7"/>
              </a:rPr>
              <a:t>]</a:t>
            </a:r>
            <a:r>
              <a:rPr lang="ja-JP" altLang="en-US" sz="1800" b="0" i="0" u="none" strike="noStrike" baseline="0" dirty="0">
                <a:solidFill>
                  <a:srgbClr val="000000"/>
                </a:solidFill>
                <a:latin typeface="HaranoAjiMincho-Regular-Identity-H"/>
              </a:rPr>
              <a:t>．電流シート幅がイオンのラーマ運動よりも小さくなった場合，イオンが磁気中性点を横切るような運動</a:t>
            </a:r>
            <a:r>
              <a:rPr lang="en-US" altLang="ja-JP" sz="1800" b="0" i="0" u="none" strike="noStrike" baseline="0" dirty="0">
                <a:solidFill>
                  <a:srgbClr val="000000"/>
                </a:solidFill>
                <a:latin typeface="CMR10"/>
              </a:rPr>
              <a:t>(</a:t>
            </a:r>
            <a:r>
              <a:rPr lang="ja-JP" altLang="en-US" sz="1800" b="0" i="0" u="none" strike="noStrike" baseline="0" dirty="0">
                <a:solidFill>
                  <a:srgbClr val="000000"/>
                </a:solidFill>
                <a:latin typeface="HaranoAjiMincho-Regular-Identity-H"/>
              </a:rPr>
              <a:t>メアンダーリング運動</a:t>
            </a:r>
            <a:r>
              <a:rPr lang="en-US" altLang="ja-JP" sz="1800" b="0" i="0" u="none" strike="noStrike" baseline="0" dirty="0">
                <a:solidFill>
                  <a:srgbClr val="000000"/>
                </a:solidFill>
                <a:latin typeface="CMR10"/>
              </a:rPr>
              <a:t>Fig. </a:t>
            </a:r>
            <a:r>
              <a:rPr lang="en-US" altLang="ja-JP" sz="1800" b="0" i="0" u="none" strike="noStrike" baseline="0" dirty="0">
                <a:solidFill>
                  <a:srgbClr val="0000FF"/>
                </a:solidFill>
                <a:latin typeface="CMR10"/>
              </a:rPr>
              <a:t>1.5</a:t>
            </a:r>
            <a:r>
              <a:rPr lang="en-US" altLang="ja-JP" sz="1800" b="0" i="0" u="none" strike="noStrike" baseline="0" dirty="0">
                <a:solidFill>
                  <a:srgbClr val="000000"/>
                </a:solidFill>
                <a:latin typeface="CMR10"/>
              </a:rPr>
              <a:t>) </a:t>
            </a:r>
            <a:r>
              <a:rPr lang="ja-JP" altLang="en-US" sz="1800" b="0" i="0" u="none" strike="noStrike" baseline="0" dirty="0">
                <a:solidFill>
                  <a:srgbClr val="000000"/>
                </a:solidFill>
                <a:latin typeface="HaranoAjiMincho-Regular-Identity-H"/>
              </a:rPr>
              <a:t>を行うようになる．このためイオンによって維持されている電流分が失われることになり電流シートが急激に減衰していくと考えられている</a:t>
            </a:r>
            <a:r>
              <a:rPr lang="en-US" altLang="ja-JP" sz="1800" b="0" i="0" u="none" strike="noStrike" baseline="0" dirty="0">
                <a:solidFill>
                  <a:srgbClr val="000000"/>
                </a:solidFill>
                <a:latin typeface="CMR7"/>
              </a:rPr>
              <a:t>[</a:t>
            </a:r>
            <a:r>
              <a:rPr lang="en-US" altLang="ja-JP" sz="1800" b="0" i="0" u="none" strike="noStrike" baseline="0" dirty="0">
                <a:solidFill>
                  <a:srgbClr val="0000FF"/>
                </a:solidFill>
                <a:latin typeface="CMR7"/>
              </a:rPr>
              <a:t>20</a:t>
            </a:r>
            <a:r>
              <a:rPr lang="en-US" altLang="ja-JP" sz="1800" b="0" i="0" u="none" strike="noStrike" baseline="0" dirty="0">
                <a:solidFill>
                  <a:srgbClr val="000000"/>
                </a:solidFill>
                <a:latin typeface="CMR7"/>
              </a:rPr>
              <a:t>]</a:t>
            </a:r>
            <a:r>
              <a:rPr lang="ja-JP" altLang="en-US" sz="1800" b="0" i="0" u="none" strike="noStrike" baseline="0" dirty="0">
                <a:solidFill>
                  <a:srgbClr val="000000"/>
                </a:solidFill>
                <a:latin typeface="HaranoAjiMincho-Regular-Identity-H"/>
              </a:rPr>
              <a:t>．</a:t>
            </a:r>
            <a:endParaRPr lang="en-US" altLang="ja-JP" sz="1800" b="0" i="0" u="none" strike="noStrike" baseline="0" dirty="0">
              <a:solidFill>
                <a:srgbClr val="000000"/>
              </a:solidFill>
              <a:latin typeface="HaranoAjiMincho-Regular-Identity-H"/>
            </a:endParaRPr>
          </a:p>
          <a:p>
            <a:pPr algn="l"/>
            <a:endParaRPr lang="en-US" altLang="ja-JP" sz="1800" b="0" i="0" u="none" strike="noStrike" baseline="0" dirty="0">
              <a:solidFill>
                <a:srgbClr val="000000"/>
              </a:solidFill>
              <a:latin typeface="HaranoAjiMincho-Regular-Identity-H"/>
            </a:endParaRPr>
          </a:p>
          <a:p>
            <a:pPr algn="l"/>
            <a:r>
              <a:rPr lang="ja-JP" altLang="en-US" sz="1800" b="0" i="0" u="none" strike="noStrike" baseline="0" dirty="0">
                <a:latin typeface="HaranoAjiMincho-Regular-Identity-H"/>
              </a:rPr>
              <a:t>プラズモイドが高速リコネクションに対して</a:t>
            </a:r>
            <a:r>
              <a:rPr lang="en-US" altLang="ja-JP" sz="1800" b="0" i="0" u="none" strike="noStrike" baseline="0" dirty="0">
                <a:latin typeface="CMR10"/>
              </a:rPr>
              <a:t>(1). </a:t>
            </a:r>
            <a:r>
              <a:rPr lang="ja-JP" altLang="en-US" sz="1800" b="0" i="0" u="none" strike="noStrike" baseline="0" dirty="0">
                <a:latin typeface="HaranoAjiMincho-Regular-Identity-H"/>
              </a:rPr>
              <a:t>電流シート内のプラズモイドがリコネクションの障害となり，外力によって電流シートが圧縮されると電流シートの周りにエネルギーの蓄積が起き，プラズモイド放出後にのみ反平行磁力線が接することができるため大きなプラズモイドが放出され</a:t>
            </a:r>
          </a:p>
          <a:p>
            <a:pPr algn="l"/>
            <a:r>
              <a:rPr lang="ja-JP" altLang="en-US" sz="1800" b="0" i="0" u="none" strike="noStrike" baseline="0" dirty="0">
                <a:latin typeface="HaranoAjiMincho-Regular-Identity-H"/>
              </a:rPr>
              <a:t>るほど大きなエネルギー放出が起こる．</a:t>
            </a:r>
            <a:r>
              <a:rPr lang="en-US" altLang="ja-JP" sz="1800" b="0" i="0" u="none" strike="noStrike" baseline="0" dirty="0">
                <a:latin typeface="CMR10"/>
              </a:rPr>
              <a:t>(2). </a:t>
            </a:r>
            <a:r>
              <a:rPr lang="ja-JP" altLang="en-US" sz="1800" b="0" i="0" u="none" strike="noStrike" baseline="0" dirty="0">
                <a:latin typeface="HaranoAjiMincho-Regular-Identity-H"/>
              </a:rPr>
              <a:t>プラズモイドがアウトフロー領域に放出されると</a:t>
            </a:r>
            <a:r>
              <a:rPr lang="en-US" altLang="ja-JP" sz="1800" b="0" i="0" u="none" strike="noStrike" baseline="0" dirty="0">
                <a:latin typeface="CMR10"/>
              </a:rPr>
              <a:t>X</a:t>
            </a:r>
            <a:r>
              <a:rPr lang="ja-JP" altLang="en-US" sz="1800" b="0" i="0" u="none" strike="noStrike" baseline="0" dirty="0">
                <a:latin typeface="HaranoAjiMincho-Regular-Identity-H"/>
              </a:rPr>
              <a:t>点に向かってプラズモイドによって放出された分の質量を埋め合わせるようにインフローの増大</a:t>
            </a:r>
          </a:p>
          <a:p>
            <a:pPr algn="l"/>
            <a:r>
              <a:rPr lang="ja-JP" altLang="en-US" sz="1800" b="0" i="0" u="none" strike="noStrike" baseline="0" dirty="0">
                <a:latin typeface="HaranoAjiMincho-Regular-Identity-H"/>
              </a:rPr>
              <a:t>が起こるというような役割があるとしている</a:t>
            </a:r>
            <a:endParaRPr lang="ja-JP" altLang="en-US" sz="1800" b="0" i="0" u="none" strike="noStrike" baseline="0" dirty="0">
              <a:solidFill>
                <a:srgbClr val="000000"/>
              </a:solidFill>
              <a:latin typeface="HaranoAjiMincho-Regular-Identity-H"/>
            </a:endParaRP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4</a:t>
            </a:fld>
            <a:endParaRPr kumimoji="1" lang="ja-JP" altLang="en-US"/>
          </a:p>
        </p:txBody>
      </p:sp>
    </p:spTree>
    <p:extLst>
      <p:ext uri="{BB962C8B-B14F-4D97-AF65-F5344CB8AC3E}">
        <p14:creationId xmlns:p14="http://schemas.microsoft.com/office/powerpoint/2010/main" val="1953270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時間分解能</a:t>
            </a:r>
            <a:r>
              <a:rPr kumimoji="1" lang="en-US" altLang="ja-JP" dirty="0"/>
              <a:t>1us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従来型の</a:t>
            </a:r>
            <a:r>
              <a:rPr kumimoji="1" lang="ja-JP" altLang="en-US" dirty="0">
                <a:solidFill>
                  <a:schemeClr val="bg2">
                    <a:lumMod val="25000"/>
                  </a:schemeClr>
                </a:solidFill>
              </a:rPr>
              <a:t>最小分解能：</a:t>
            </a:r>
            <a:r>
              <a:rPr kumimoji="1" lang="en-US" altLang="ja-JP" dirty="0">
                <a:solidFill>
                  <a:schemeClr val="bg2">
                    <a:lumMod val="25000"/>
                  </a:schemeClr>
                </a:solidFill>
              </a:rPr>
              <a:t>r</a:t>
            </a:r>
            <a:r>
              <a:rPr kumimoji="1" lang="ja-JP" altLang="en-US" dirty="0">
                <a:solidFill>
                  <a:schemeClr val="bg2">
                    <a:lumMod val="25000"/>
                  </a:schemeClr>
                </a:solidFill>
              </a:rPr>
              <a:t>方向 </a:t>
            </a:r>
            <a:r>
              <a:rPr kumimoji="1" lang="en-US" altLang="ja-JP" dirty="0">
                <a:solidFill>
                  <a:schemeClr val="bg2">
                    <a:lumMod val="25000"/>
                  </a:schemeClr>
                </a:solidFill>
              </a:rPr>
              <a:t>25 mm, z</a:t>
            </a:r>
            <a:r>
              <a:rPr kumimoji="1" lang="ja-JP" altLang="en-US" dirty="0">
                <a:solidFill>
                  <a:schemeClr val="bg2">
                    <a:lumMod val="25000"/>
                  </a:schemeClr>
                </a:solidFill>
              </a:rPr>
              <a:t>方向 </a:t>
            </a:r>
            <a:r>
              <a:rPr kumimoji="1" lang="en-US" altLang="ja-JP" dirty="0">
                <a:solidFill>
                  <a:schemeClr val="bg2">
                    <a:lumMod val="25000"/>
                  </a:schemeClr>
                </a:solidFill>
              </a:rPr>
              <a:t>11 mm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bg2">
                    <a:lumMod val="25000"/>
                  </a:schemeClr>
                </a:solidFill>
              </a:rPr>
              <a:t>PCB</a:t>
            </a:r>
            <a:r>
              <a:rPr kumimoji="1" lang="ja-JP" altLang="en-US" dirty="0">
                <a:solidFill>
                  <a:schemeClr val="bg2">
                    <a:lumMod val="25000"/>
                  </a:schemeClr>
                </a:solidFill>
              </a:rPr>
              <a:t>：最小分解能：</a:t>
            </a:r>
            <a:r>
              <a:rPr kumimoji="1" lang="en-US" altLang="ja-JP" dirty="0">
                <a:solidFill>
                  <a:schemeClr val="bg2">
                    <a:lumMod val="25000"/>
                  </a:schemeClr>
                </a:solidFill>
              </a:rPr>
              <a:t>r</a:t>
            </a:r>
            <a:r>
              <a:rPr kumimoji="1" lang="ja-JP" altLang="en-US" dirty="0">
                <a:solidFill>
                  <a:schemeClr val="bg2">
                    <a:lumMod val="25000"/>
                  </a:schemeClr>
                </a:solidFill>
              </a:rPr>
              <a:t>方向 </a:t>
            </a:r>
            <a:r>
              <a:rPr kumimoji="1" lang="en-US" altLang="ja-JP" b="1" dirty="0">
                <a:solidFill>
                  <a:schemeClr val="bg2">
                    <a:lumMod val="25000"/>
                  </a:schemeClr>
                </a:solidFill>
              </a:rPr>
              <a:t>5 </a:t>
            </a:r>
            <a:r>
              <a:rPr kumimoji="1" lang="en-US" altLang="ja-JP" dirty="0">
                <a:solidFill>
                  <a:schemeClr val="bg2">
                    <a:lumMod val="25000"/>
                  </a:schemeClr>
                </a:solidFill>
              </a:rPr>
              <a:t>mm, z</a:t>
            </a:r>
            <a:r>
              <a:rPr kumimoji="1" lang="ja-JP" altLang="en-US" dirty="0">
                <a:solidFill>
                  <a:schemeClr val="bg2">
                    <a:lumMod val="25000"/>
                  </a:schemeClr>
                </a:solidFill>
              </a:rPr>
              <a:t>方向 </a:t>
            </a:r>
            <a:r>
              <a:rPr kumimoji="1" lang="en-US" altLang="ja-JP" dirty="0">
                <a:solidFill>
                  <a:schemeClr val="bg2">
                    <a:lumMod val="25000"/>
                  </a:schemeClr>
                </a:solidFill>
              </a:rPr>
              <a:t>21 mm</a:t>
            </a:r>
          </a:p>
          <a:p>
            <a:endParaRPr kumimoji="1" lang="en-US" altLang="ja-JP"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67</a:t>
            </a:fld>
            <a:endParaRPr kumimoji="1" lang="ja-JP" altLang="en-US"/>
          </a:p>
        </p:txBody>
      </p:sp>
    </p:spTree>
    <p:extLst>
      <p:ext uri="{BB962C8B-B14F-4D97-AF65-F5344CB8AC3E}">
        <p14:creationId xmlns:p14="http://schemas.microsoft.com/office/powerpoint/2010/main" val="3575009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Bt</a:t>
            </a:r>
            <a:r>
              <a:rPr kumimoji="1" lang="ja-JP" altLang="en-US" dirty="0"/>
              <a:t>から算出できるもの</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計測範囲の拡大</a:t>
            </a:r>
            <a:r>
              <a:rPr kumimoji="1" lang="en-US" altLang="ja-JP" dirty="0"/>
              <a:t>-&gt;</a:t>
            </a:r>
            <a:r>
              <a:rPr kumimoji="1" lang="ja-JP" altLang="en-US" dirty="0"/>
              <a:t>ｚ方向１０本目</a:t>
            </a:r>
            <a:endParaRPr kumimoji="1" lang="en-US" altLang="ja-JP" dirty="0"/>
          </a:p>
          <a:p>
            <a:r>
              <a:rPr kumimoji="1" lang="ja-JP" altLang="en-US" dirty="0"/>
              <a:t>計測精度</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69</a:t>
            </a:fld>
            <a:endParaRPr kumimoji="1" lang="ja-JP" altLang="en-US"/>
          </a:p>
        </p:txBody>
      </p:sp>
    </p:spTree>
    <p:extLst>
      <p:ext uri="{BB962C8B-B14F-4D97-AF65-F5344CB8AC3E}">
        <p14:creationId xmlns:p14="http://schemas.microsoft.com/office/powerpoint/2010/main" val="2581564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Z</a:t>
            </a:r>
            <a:r>
              <a:rPr kumimoji="1" lang="ja-JP" altLang="en-US" dirty="0"/>
              <a:t>軸消去して、横幅狭めてグループ化</a:t>
            </a:r>
            <a:endParaRPr kumimoji="1" lang="en-US" altLang="ja-JP" dirty="0"/>
          </a:p>
          <a:p>
            <a:r>
              <a:rPr kumimoji="1" lang="en-US" altLang="ja-JP" dirty="0"/>
              <a:t>CAO</a:t>
            </a:r>
            <a:r>
              <a:rPr kumimoji="1" lang="ja-JP" altLang="en-US" dirty="0"/>
              <a:t>の全体図も比較で載せる</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70</a:t>
            </a:fld>
            <a:endParaRPr kumimoji="1" lang="ja-JP" altLang="en-US"/>
          </a:p>
        </p:txBody>
      </p:sp>
    </p:spTree>
    <p:extLst>
      <p:ext uri="{BB962C8B-B14F-4D97-AF65-F5344CB8AC3E}">
        <p14:creationId xmlns:p14="http://schemas.microsoft.com/office/powerpoint/2010/main" val="3429500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合体率の定義</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71</a:t>
            </a:fld>
            <a:endParaRPr kumimoji="1" lang="ja-JP" altLang="en-US"/>
          </a:p>
        </p:txBody>
      </p:sp>
    </p:spTree>
    <p:extLst>
      <p:ext uri="{BB962C8B-B14F-4D97-AF65-F5344CB8AC3E}">
        <p14:creationId xmlns:p14="http://schemas.microsoft.com/office/powerpoint/2010/main" val="3734931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72</a:t>
            </a:fld>
            <a:endParaRPr kumimoji="1" lang="ja-JP" altLang="en-US"/>
          </a:p>
        </p:txBody>
      </p:sp>
    </p:spTree>
    <p:extLst>
      <p:ext uri="{BB962C8B-B14F-4D97-AF65-F5344CB8AC3E}">
        <p14:creationId xmlns:p14="http://schemas.microsoft.com/office/powerpoint/2010/main" val="383408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5</a:t>
            </a:fld>
            <a:endParaRPr kumimoji="1" lang="ja-JP" altLang="en-US"/>
          </a:p>
        </p:txBody>
      </p:sp>
    </p:spTree>
    <p:extLst>
      <p:ext uri="{BB962C8B-B14F-4D97-AF65-F5344CB8AC3E}">
        <p14:creationId xmlns:p14="http://schemas.microsoft.com/office/powerpoint/2010/main" val="4077720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速度</a:t>
            </a:r>
            <a:r>
              <a:rPr kumimoji="1" lang="en-US" altLang="ja-JP" dirty="0"/>
              <a:t>v</a:t>
            </a:r>
            <a:r>
              <a:rPr kumimoji="1" lang="ja-JP" altLang="en-US" dirty="0"/>
              <a:t>の導出、</a:t>
            </a:r>
            <a:r>
              <a:rPr kumimoji="1" lang="en-US" altLang="ja-JP" dirty="0"/>
              <a:t> (</a:t>
            </a:r>
            <a:r>
              <a:rPr kumimoji="1" lang="en-US" altLang="ja-JP" dirty="0" err="1"/>
              <a:t>r,z,t</a:t>
            </a:r>
            <a:r>
              <a:rPr kumimoji="1" lang="en-US" altLang="ja-JP" dirty="0"/>
              <a:t>)</a:t>
            </a:r>
            <a:r>
              <a:rPr kumimoji="1" lang="ja-JP" altLang="en-US" dirty="0"/>
              <a:t>は不要？</a:t>
            </a:r>
            <a:r>
              <a:rPr kumimoji="1" lang="en-US" altLang="ja-JP" dirty="0"/>
              <a:t>,EF</a:t>
            </a:r>
            <a:r>
              <a:rPr kumimoji="1" lang="ja-JP" altLang="en-US" dirty="0"/>
              <a:t>補正</a:t>
            </a:r>
            <a:endParaRPr kumimoji="1" lang="en-US" altLang="ja-JP" dirty="0"/>
          </a:p>
          <a:p>
            <a:r>
              <a:rPr kumimoji="1" lang="ja-JP" altLang="en-US" dirty="0"/>
              <a:t>実効抵抗値</a:t>
            </a:r>
            <a:endParaRPr kumimoji="1" lang="en-US" altLang="ja-JP"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6</a:t>
            </a:fld>
            <a:endParaRPr kumimoji="1" lang="ja-JP" altLang="en-US"/>
          </a:p>
        </p:txBody>
      </p:sp>
    </p:spTree>
    <p:extLst>
      <p:ext uri="{BB962C8B-B14F-4D97-AF65-F5344CB8AC3E}">
        <p14:creationId xmlns:p14="http://schemas.microsoft.com/office/powerpoint/2010/main" val="1017585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誤差</a:t>
            </a:r>
            <a:endParaRPr kumimoji="1" lang="en-US" altLang="ja-JP" dirty="0"/>
          </a:p>
          <a:p>
            <a:r>
              <a:rPr lang="en-US" altLang="ja-JP" dirty="0"/>
              <a:t>NS</a:t>
            </a:r>
            <a:r>
              <a:rPr lang="ja-JP" altLang="en-US" dirty="0"/>
              <a:t>の標準誤差率</a:t>
            </a:r>
            <a:br>
              <a:rPr lang="en-US" altLang="ja-JP" dirty="0"/>
            </a:br>
            <a:r>
              <a:rPr lang="ja-JP" altLang="en-US" dirty="0"/>
              <a:t>   </a:t>
            </a:r>
            <a:r>
              <a:rPr lang="en-US" altLang="ja-JP" dirty="0"/>
              <a:t>0.32%</a:t>
            </a:r>
            <a:r>
              <a:rPr lang="ja-JP" altLang="en-US" dirty="0"/>
              <a:t>から</a:t>
            </a:r>
            <a:r>
              <a:rPr lang="en-US" altLang="ja-JP" dirty="0"/>
              <a:t>0.095%</a:t>
            </a:r>
            <a:r>
              <a:rPr lang="ja-JP" altLang="en-US" dirty="0"/>
              <a:t>へ改善</a:t>
            </a:r>
            <a:endParaRPr kumimoji="1" lang="en-US" altLang="ja-JP" dirty="0"/>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7</a:t>
            </a:fld>
            <a:endParaRPr kumimoji="1" lang="ja-JP" altLang="en-US"/>
          </a:p>
        </p:txBody>
      </p:sp>
    </p:spTree>
    <p:extLst>
      <p:ext uri="{BB962C8B-B14F-4D97-AF65-F5344CB8AC3E}">
        <p14:creationId xmlns:p14="http://schemas.microsoft.com/office/powerpoint/2010/main" val="4033590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Bt</a:t>
            </a:r>
            <a:r>
              <a:rPr kumimoji="1" lang="ja-JP" altLang="en-US" dirty="0"/>
              <a:t>から算出できるもの</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計測範囲の拡大</a:t>
            </a:r>
            <a:r>
              <a:rPr kumimoji="1" lang="en-US" altLang="ja-JP" dirty="0"/>
              <a:t>-&gt;</a:t>
            </a:r>
            <a:r>
              <a:rPr kumimoji="1" lang="ja-JP" altLang="en-US" dirty="0"/>
              <a:t>ｚ方向１０本目</a:t>
            </a:r>
            <a:endParaRPr kumimoji="1" lang="en-US" altLang="ja-JP" dirty="0"/>
          </a:p>
          <a:p>
            <a:r>
              <a:rPr kumimoji="1" lang="ja-JP" altLang="en-US" dirty="0"/>
              <a:t>計測精度</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8</a:t>
            </a:fld>
            <a:endParaRPr kumimoji="1" lang="ja-JP" altLang="en-US"/>
          </a:p>
        </p:txBody>
      </p:sp>
    </p:spTree>
    <p:extLst>
      <p:ext uri="{BB962C8B-B14F-4D97-AF65-F5344CB8AC3E}">
        <p14:creationId xmlns:p14="http://schemas.microsoft.com/office/powerpoint/2010/main" val="3047581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合体率の定義</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12</a:t>
            </a:fld>
            <a:endParaRPr kumimoji="1" lang="ja-JP" altLang="en-US"/>
          </a:p>
        </p:txBody>
      </p:sp>
    </p:spTree>
    <p:extLst>
      <p:ext uri="{BB962C8B-B14F-4D97-AF65-F5344CB8AC3E}">
        <p14:creationId xmlns:p14="http://schemas.microsoft.com/office/powerpoint/2010/main" val="3533513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ロゴスキー</a:t>
            </a:r>
            <a:endParaRPr kumimoji="1" lang="en-US" altLang="ja-JP" dirty="0"/>
          </a:p>
          <a:p>
            <a:endParaRPr kumimoji="1" lang="en-US" altLang="ja-JP" dirty="0"/>
          </a:p>
          <a:p>
            <a:r>
              <a:rPr kumimoji="1" lang="en-US" altLang="ja-JP" dirty="0"/>
              <a:t>inflow</a:t>
            </a:r>
            <a:r>
              <a:rPr kumimoji="1" lang="ja-JP" altLang="en-US" dirty="0"/>
              <a:t>か</a:t>
            </a:r>
            <a:r>
              <a:rPr kumimoji="1" lang="en-US" altLang="ja-JP" dirty="0"/>
              <a:t>common flux </a:t>
            </a:r>
            <a:r>
              <a:rPr kumimoji="1" lang="ja-JP" altLang="en-US" dirty="0"/>
              <a:t>で定量化</a:t>
            </a:r>
            <a:endParaRPr kumimoji="1" lang="en-US" altLang="ja-JP" dirty="0"/>
          </a:p>
          <a:p>
            <a:r>
              <a:rPr kumimoji="1" lang="ja-JP" altLang="en-US" dirty="0"/>
              <a:t>最大の傾き差</a:t>
            </a:r>
            <a:endParaRPr kumimoji="1" lang="en-US" altLang="ja-JP" dirty="0"/>
          </a:p>
          <a:p>
            <a:r>
              <a:rPr kumimoji="1" lang="ja-JP" altLang="en-US" dirty="0"/>
              <a:t>シートか傾きが増加するタイミングで合体率も急増</a:t>
            </a:r>
          </a:p>
        </p:txBody>
      </p:sp>
      <p:sp>
        <p:nvSpPr>
          <p:cNvPr id="4" name="ヘッダー プレースホルダー 3"/>
          <p:cNvSpPr>
            <a:spLocks noGrp="1"/>
          </p:cNvSpPr>
          <p:nvPr>
            <p:ph type="hdr" sz="quarter"/>
          </p:nvPr>
        </p:nvSpPr>
        <p:spPr/>
        <p:txBody>
          <a:bodyPr/>
          <a:lstStyle/>
          <a:p>
            <a:endParaRPr kumimoji="1" lang="ja-JP" altLang="en-US"/>
          </a:p>
        </p:txBody>
      </p:sp>
      <p:sp>
        <p:nvSpPr>
          <p:cNvPr id="5" name="フッター プレースホルダー 4"/>
          <p:cNvSpPr>
            <a:spLocks noGrp="1"/>
          </p:cNvSpPr>
          <p:nvPr>
            <p:ph type="ftr" sz="quarter" idx="4"/>
          </p:nvPr>
        </p:nvSpPr>
        <p:spPr/>
        <p:txBody>
          <a:bodyPr/>
          <a:lstStyle/>
          <a:p>
            <a:endParaRPr kumimoji="1" lang="ja-JP" altLang="en-US"/>
          </a:p>
        </p:txBody>
      </p:sp>
      <p:sp>
        <p:nvSpPr>
          <p:cNvPr id="6" name="スライド番号プレースホルダー 5"/>
          <p:cNvSpPr>
            <a:spLocks noGrp="1"/>
          </p:cNvSpPr>
          <p:nvPr>
            <p:ph type="sldNum" sz="quarter" idx="5"/>
          </p:nvPr>
        </p:nvSpPr>
        <p:spPr/>
        <p:txBody>
          <a:bodyPr/>
          <a:lstStyle/>
          <a:p>
            <a:fld id="{5B5E4B6C-485F-49FD-A49D-E7E822AEC504}" type="slidenum">
              <a:rPr kumimoji="1" lang="ja-JP" altLang="en-US" smtClean="0"/>
              <a:t>13</a:t>
            </a:fld>
            <a:endParaRPr kumimoji="1" lang="ja-JP" altLang="en-US"/>
          </a:p>
        </p:txBody>
      </p:sp>
    </p:spTree>
    <p:extLst>
      <p:ext uri="{BB962C8B-B14F-4D97-AF65-F5344CB8AC3E}">
        <p14:creationId xmlns:p14="http://schemas.microsoft.com/office/powerpoint/2010/main" val="1064251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332697" y="1520792"/>
            <a:ext cx="9526604" cy="3375900"/>
          </a:xfrm>
          <a:noFill/>
          <a:ln w="38100">
            <a:noFill/>
          </a:ln>
        </p:spPr>
        <p:txBody>
          <a:bodyPr lIns="274320" rIns="274320" anchor="ctr" anchorCtr="1">
            <a:noAutofit/>
          </a:bodyPr>
          <a:lstStyle>
            <a:lvl1pPr algn="l">
              <a:lnSpc>
                <a:spcPct val="100000"/>
              </a:lnSpc>
              <a:defRPr sz="4400" b="1">
                <a:solidFill>
                  <a:schemeClr val="tx1"/>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332697" y="705050"/>
            <a:ext cx="9526603" cy="815742"/>
          </a:xfrm>
          <a:noFill/>
        </p:spPr>
        <p:txBody>
          <a:bodyPr anchor="ctr">
            <a:normAutofit/>
          </a:bodyPr>
          <a:lstStyle>
            <a:lvl1pPr marL="0" indent="0" algn="l">
              <a:buNone/>
              <a:defRPr sz="3200" b="1">
                <a:solidFill>
                  <a:schemeClr val="tx1">
                    <a:lumMod val="75000"/>
                    <a:lumOff val="25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8" name="Footer Placeholder 7"/>
          <p:cNvSpPr>
            <a:spLocks noGrp="1"/>
          </p:cNvSpPr>
          <p:nvPr>
            <p:ph type="ftr" sz="quarter" idx="11"/>
          </p:nvPr>
        </p:nvSpPr>
        <p:spPr/>
        <p:txBody>
          <a:bodyPr/>
          <a:lstStyle/>
          <a:p>
            <a:r>
              <a:rPr kumimoji="1" lang="ja-JP" altLang="en-US"/>
              <a:t>フッター</a:t>
            </a:r>
          </a:p>
        </p:txBody>
      </p:sp>
      <p:sp>
        <p:nvSpPr>
          <p:cNvPr id="12" name="正方形/長方形 11">
            <a:extLst>
              <a:ext uri="{FF2B5EF4-FFF2-40B4-BE49-F238E27FC236}">
                <a16:creationId xmlns:a16="http://schemas.microsoft.com/office/drawing/2014/main" id="{E1932627-5036-CAEF-336D-89EB31E34D85}"/>
              </a:ext>
            </a:extLst>
          </p:cNvPr>
          <p:cNvSpPr/>
          <p:nvPr userDrawn="1"/>
        </p:nvSpPr>
        <p:spPr>
          <a:xfrm>
            <a:off x="0" y="0"/>
            <a:ext cx="12192000" cy="82777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4810726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Footer Placeholder 4"/>
          <p:cNvSpPr>
            <a:spLocks noGrp="1"/>
          </p:cNvSpPr>
          <p:nvPr>
            <p:ph type="ftr" sz="quarter" idx="11"/>
          </p:nvPr>
        </p:nvSpPr>
        <p:spPr/>
        <p:txBody>
          <a:bodyPr/>
          <a:lstStyle/>
          <a:p>
            <a:r>
              <a:rPr kumimoji="1" lang="ja-JP" altLang="en-US"/>
              <a:t>フッター</a:t>
            </a:r>
            <a:endParaRPr kumimoji="1" lang="ja-JP" altLang="en-US" dirty="0"/>
          </a:p>
        </p:txBody>
      </p:sp>
      <p:sp>
        <p:nvSpPr>
          <p:cNvPr id="8" name="テキスト プレースホルダー 4">
            <a:extLst>
              <a:ext uri="{FF2B5EF4-FFF2-40B4-BE49-F238E27FC236}">
                <a16:creationId xmlns:a16="http://schemas.microsoft.com/office/drawing/2014/main" id="{046D3EE8-B1F5-C5EA-6CF7-59FF116340CB}"/>
              </a:ext>
            </a:extLst>
          </p:cNvPr>
          <p:cNvSpPr>
            <a:spLocks noGrp="1"/>
          </p:cNvSpPr>
          <p:nvPr>
            <p:ph type="body" sz="quarter" idx="12" hasCustomPrompt="1"/>
          </p:nvPr>
        </p:nvSpPr>
        <p:spPr>
          <a:xfrm>
            <a:off x="444440" y="5232216"/>
            <a:ext cx="11349987" cy="1188720"/>
          </a:xfrm>
          <a:solidFill>
            <a:schemeClr val="bg1"/>
          </a:solidFill>
          <a:ln w="28575">
            <a:solidFill>
              <a:schemeClr val="tx1">
                <a:lumMod val="85000"/>
                <a:lumOff val="15000"/>
              </a:schemeClr>
            </a:solidFill>
          </a:ln>
        </p:spPr>
        <p:txBody>
          <a:bodyPr anchor="ctr">
            <a:normAutofit/>
          </a:bodyPr>
          <a:lstStyle>
            <a:lvl1pPr marL="0" indent="0" algn="ctr">
              <a:buNone/>
              <a:defRPr sz="2800"/>
            </a:lvl1pPr>
            <a:lvl2pPr marL="228600" indent="0">
              <a:buNone/>
              <a:defRPr/>
            </a:lvl2pPr>
            <a:lvl3pPr marL="457200" indent="0">
              <a:buNone/>
              <a:defRPr/>
            </a:lvl3pPr>
            <a:lvl4pPr marL="685800" indent="0">
              <a:buNone/>
              <a:defRPr/>
            </a:lvl4pPr>
            <a:lvl5pPr marL="914400" indent="0">
              <a:buNone/>
              <a:defRPr/>
            </a:lvl5pPr>
          </a:lstStyle>
          <a:p>
            <a:pPr lvl="0"/>
            <a:r>
              <a:rPr kumimoji="1" lang="ja-JP" altLang="en-US" dirty="0"/>
              <a:t>　マスター テキストの書式設定</a:t>
            </a:r>
          </a:p>
        </p:txBody>
      </p:sp>
    </p:spTree>
    <p:extLst>
      <p:ext uri="{BB962C8B-B14F-4D97-AF65-F5344CB8AC3E}">
        <p14:creationId xmlns:p14="http://schemas.microsoft.com/office/powerpoint/2010/main" val="1546320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Footer Placeholder 4"/>
          <p:cNvSpPr>
            <a:spLocks noGrp="1"/>
          </p:cNvSpPr>
          <p:nvPr>
            <p:ph type="ftr" sz="quarter" idx="11"/>
          </p:nvPr>
        </p:nvSpPr>
        <p:spPr/>
        <p:txBody>
          <a:bodyPr/>
          <a:lstStyle/>
          <a:p>
            <a:r>
              <a:rPr kumimoji="1" lang="ja-JP" altLang="en-US"/>
              <a:t>フッター</a:t>
            </a:r>
          </a:p>
        </p:txBody>
      </p:sp>
    </p:spTree>
    <p:extLst>
      <p:ext uri="{BB962C8B-B14F-4D97-AF65-F5344CB8AC3E}">
        <p14:creationId xmlns:p14="http://schemas.microsoft.com/office/powerpoint/2010/main" val="789025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5A208C4-C66A-635B-FDFD-C687F6DC3CE5}"/>
              </a:ext>
            </a:extLst>
          </p:cNvPr>
          <p:cNvSpPr>
            <a:spLocks noGrp="1"/>
          </p:cNvSpPr>
          <p:nvPr>
            <p:ph type="dt" sz="half" idx="10"/>
          </p:nvPr>
        </p:nvSpPr>
        <p:spPr/>
        <p:txBody>
          <a:bodyPr/>
          <a:lstStyle/>
          <a:p>
            <a:fld id="{11428AE5-C803-4DA7-959A-3CF5CD29AB22}" type="datetimeFigureOut">
              <a:rPr kumimoji="1" lang="ja-JP" altLang="en-US" smtClean="0"/>
              <a:t>2023/2/17</a:t>
            </a:fld>
            <a:endParaRPr kumimoji="1" lang="ja-JP" altLang="en-US"/>
          </a:p>
        </p:txBody>
      </p:sp>
      <p:sp>
        <p:nvSpPr>
          <p:cNvPr id="3" name="フッター プレースホルダー 2">
            <a:extLst>
              <a:ext uri="{FF2B5EF4-FFF2-40B4-BE49-F238E27FC236}">
                <a16:creationId xmlns:a16="http://schemas.microsoft.com/office/drawing/2014/main" id="{9275CF5A-AAC0-4FA2-EA1D-53134E27B8F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8108ACC-F4DF-00DB-D79F-3051779B47E8}"/>
              </a:ext>
            </a:extLst>
          </p:cNvPr>
          <p:cNvSpPr>
            <a:spLocks noGrp="1"/>
          </p:cNvSpPr>
          <p:nvPr>
            <p:ph type="sldNum" sz="quarter" idx="12"/>
          </p:nvPr>
        </p:nvSpPr>
        <p:spPr/>
        <p:txBody>
          <a:bodyPr/>
          <a:lstStyle/>
          <a:p>
            <a:fld id="{7B577EF0-C7D5-4BB8-9DDA-BCE4C46FA964}" type="slidenum">
              <a:rPr kumimoji="1" lang="ja-JP" altLang="en-US" smtClean="0"/>
              <a:t>‹#›</a:t>
            </a:fld>
            <a:endParaRPr kumimoji="1" lang="ja-JP" altLang="en-US"/>
          </a:p>
        </p:txBody>
      </p:sp>
    </p:spTree>
    <p:extLst>
      <p:ext uri="{BB962C8B-B14F-4D97-AF65-F5344CB8AC3E}">
        <p14:creationId xmlns:p14="http://schemas.microsoft.com/office/powerpoint/2010/main" val="413955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00">
                <a:solidFill>
                  <a:schemeClr val="bg2">
                    <a:lumMod val="25000"/>
                  </a:schemeClr>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450376" y="827773"/>
            <a:ext cx="11357700" cy="4388779"/>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8" name="Footer Placeholder 7"/>
          <p:cNvSpPr>
            <a:spLocks noGrp="1"/>
          </p:cNvSpPr>
          <p:nvPr>
            <p:ph type="ftr" sz="quarter" idx="11"/>
          </p:nvPr>
        </p:nvSpPr>
        <p:spPr/>
        <p:txBody>
          <a:bodyPr/>
          <a:lstStyle/>
          <a:p>
            <a:r>
              <a:rPr kumimoji="1" lang="ja-JP" altLang="en-US" dirty="0"/>
              <a:t>フッター</a:t>
            </a:r>
          </a:p>
        </p:txBody>
      </p:sp>
      <p:sp>
        <p:nvSpPr>
          <p:cNvPr id="6" name="正方形/長方形 5">
            <a:extLst>
              <a:ext uri="{FF2B5EF4-FFF2-40B4-BE49-F238E27FC236}">
                <a16:creationId xmlns:a16="http://schemas.microsoft.com/office/drawing/2014/main" id="{F2938CEB-E38F-C7EE-F04F-EC4584839406}"/>
              </a:ext>
            </a:extLst>
          </p:cNvPr>
          <p:cNvSpPr/>
          <p:nvPr userDrawn="1"/>
        </p:nvSpPr>
        <p:spPr>
          <a:xfrm>
            <a:off x="417150" y="5581289"/>
            <a:ext cx="11357700" cy="1047296"/>
          </a:xfrm>
          <a:prstGeom prst="rect">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4">
            <a:extLst>
              <a:ext uri="{FF2B5EF4-FFF2-40B4-BE49-F238E27FC236}">
                <a16:creationId xmlns:a16="http://schemas.microsoft.com/office/drawing/2014/main" id="{FD2E1A54-AF1E-CF5F-D2C4-2EDC4B78532E}"/>
              </a:ext>
            </a:extLst>
          </p:cNvPr>
          <p:cNvSpPr>
            <a:spLocks noGrp="1"/>
          </p:cNvSpPr>
          <p:nvPr>
            <p:ph type="body" sz="quarter" idx="12" hasCustomPrompt="1"/>
          </p:nvPr>
        </p:nvSpPr>
        <p:spPr>
          <a:xfrm>
            <a:off x="685801" y="5589142"/>
            <a:ext cx="10824210" cy="1046401"/>
          </a:xfrm>
          <a:noFill/>
          <a:ln w="28575">
            <a:noFill/>
          </a:ln>
        </p:spPr>
        <p:txBody>
          <a:bodyPr anchor="ctr">
            <a:normAutofit/>
          </a:bodyPr>
          <a:lstStyle>
            <a:lvl1pPr marL="0" indent="0" algn="l">
              <a:lnSpc>
                <a:spcPct val="120000"/>
              </a:lnSpc>
              <a:buNone/>
              <a:defRPr sz="2400" b="1" baseline="0">
                <a:solidFill>
                  <a:schemeClr val="bg2">
                    <a:lumMod val="25000"/>
                  </a:schemeClr>
                </a:solidFill>
              </a:defRPr>
            </a:lvl1pPr>
            <a:lvl2pPr marL="228600" indent="0">
              <a:buNone/>
              <a:defRPr/>
            </a:lvl2pPr>
            <a:lvl3pPr marL="457200" indent="0">
              <a:buNone/>
              <a:defRPr/>
            </a:lvl3pPr>
            <a:lvl4pPr marL="685800" indent="0">
              <a:buNone/>
              <a:defRPr/>
            </a:lvl4pPr>
            <a:lvl5pPr marL="914400" indent="0">
              <a:buNone/>
              <a:defRPr/>
            </a:lvl5pPr>
          </a:lstStyle>
          <a:p>
            <a:pPr lvl="0"/>
            <a:r>
              <a:rPr kumimoji="1" lang="ja-JP" altLang="en-US" dirty="0"/>
              <a:t>　マスター テキストの書式設定</a:t>
            </a:r>
          </a:p>
        </p:txBody>
      </p:sp>
      <p:sp>
        <p:nvSpPr>
          <p:cNvPr id="9" name="スライド番号プレースホルダー 12">
            <a:extLst>
              <a:ext uri="{FF2B5EF4-FFF2-40B4-BE49-F238E27FC236}">
                <a16:creationId xmlns:a16="http://schemas.microsoft.com/office/drawing/2014/main" id="{5BE9B325-AA6F-453E-A9D3-F6512E6E57A5}"/>
              </a:ext>
            </a:extLst>
          </p:cNvPr>
          <p:cNvSpPr>
            <a:spLocks noGrp="1"/>
          </p:cNvSpPr>
          <p:nvPr>
            <p:ph type="sldNum" sz="quarter" idx="4"/>
          </p:nvPr>
        </p:nvSpPr>
        <p:spPr>
          <a:xfrm>
            <a:off x="10789920" y="143435"/>
            <a:ext cx="1004508" cy="411370"/>
          </a:xfrm>
          <a:prstGeom prst="rect">
            <a:avLst/>
          </a:prstGeom>
        </p:spPr>
        <p:txBody>
          <a:bodyPr vert="horz" lIns="91440" tIns="45720" rIns="91440" bIns="45720" rtlCol="0" anchor="t"/>
          <a:lstStyle>
            <a:lvl1pPr algn="r">
              <a:defRPr sz="1600">
                <a:solidFill>
                  <a:schemeClr val="bg2">
                    <a:lumMod val="25000"/>
                  </a:schemeClr>
                </a:solidFill>
              </a:defRPr>
            </a:lvl1pPr>
          </a:lstStyle>
          <a:p>
            <a:fld id="{BA60D87D-CB58-4AAC-9906-D8831D2EB70B}" type="slidenum">
              <a:rPr kumimoji="1" lang="ja-JP" altLang="en-US" smtClean="0"/>
              <a:pPr/>
              <a:t>‹#›</a:t>
            </a:fld>
            <a:endParaRPr kumimoji="1" lang="ja-JP" altLang="en-US" dirty="0"/>
          </a:p>
        </p:txBody>
      </p:sp>
    </p:spTree>
    <p:extLst>
      <p:ext uri="{BB962C8B-B14F-4D97-AF65-F5344CB8AC3E}">
        <p14:creationId xmlns:p14="http://schemas.microsoft.com/office/powerpoint/2010/main" val="429034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8" name="Footer Placeholder 7"/>
          <p:cNvSpPr>
            <a:spLocks noGrp="1"/>
          </p:cNvSpPr>
          <p:nvPr>
            <p:ph type="ftr" sz="quarter" idx="11"/>
          </p:nvPr>
        </p:nvSpPr>
        <p:spPr/>
        <p:txBody>
          <a:bodyPr/>
          <a:lstStyle/>
          <a:p>
            <a:r>
              <a:rPr kumimoji="1" lang="ja-JP" altLang="en-US"/>
              <a:t>フッター</a:t>
            </a:r>
          </a:p>
        </p:txBody>
      </p:sp>
      <p:sp>
        <p:nvSpPr>
          <p:cNvPr id="10" name="正方形/長方形 9">
            <a:extLst>
              <a:ext uri="{FF2B5EF4-FFF2-40B4-BE49-F238E27FC236}">
                <a16:creationId xmlns:a16="http://schemas.microsoft.com/office/drawing/2014/main" id="{209FD6B9-8CD0-A741-AD12-FD6B8DBC44D0}"/>
              </a:ext>
            </a:extLst>
          </p:cNvPr>
          <p:cNvSpPr/>
          <p:nvPr userDrawn="1"/>
        </p:nvSpPr>
        <p:spPr>
          <a:xfrm>
            <a:off x="0" y="0"/>
            <a:ext cx="12192000" cy="82777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92627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389861" y="822891"/>
            <a:ext cx="5430436" cy="425407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304928" y="822892"/>
            <a:ext cx="5497211" cy="425407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Footer Placeholder 8"/>
          <p:cNvSpPr>
            <a:spLocks noGrp="1"/>
          </p:cNvSpPr>
          <p:nvPr>
            <p:ph type="ftr" sz="quarter" idx="11"/>
          </p:nvPr>
        </p:nvSpPr>
        <p:spPr/>
        <p:txBody>
          <a:bodyPr/>
          <a:lstStyle/>
          <a:p>
            <a:r>
              <a:rPr kumimoji="1" lang="ja-JP" altLang="en-US"/>
              <a:t>フッター</a:t>
            </a:r>
          </a:p>
        </p:txBody>
      </p:sp>
      <p:sp>
        <p:nvSpPr>
          <p:cNvPr id="14" name="テキスト プレースホルダー 4">
            <a:extLst>
              <a:ext uri="{FF2B5EF4-FFF2-40B4-BE49-F238E27FC236}">
                <a16:creationId xmlns:a16="http://schemas.microsoft.com/office/drawing/2014/main" id="{6F6B095F-BD92-6FBF-FFC8-2CB57920CCA2}"/>
              </a:ext>
            </a:extLst>
          </p:cNvPr>
          <p:cNvSpPr>
            <a:spLocks noGrp="1"/>
          </p:cNvSpPr>
          <p:nvPr>
            <p:ph type="body" sz="quarter" idx="12" hasCustomPrompt="1"/>
          </p:nvPr>
        </p:nvSpPr>
        <p:spPr>
          <a:xfrm>
            <a:off x="444440" y="5232216"/>
            <a:ext cx="11349987" cy="1188720"/>
          </a:xfrm>
          <a:solidFill>
            <a:schemeClr val="bg1"/>
          </a:solidFill>
          <a:ln w="28575">
            <a:solidFill>
              <a:schemeClr val="tx1">
                <a:lumMod val="85000"/>
                <a:lumOff val="15000"/>
              </a:schemeClr>
            </a:solidFill>
          </a:ln>
        </p:spPr>
        <p:txBody>
          <a:bodyPr anchor="ctr">
            <a:normAutofit/>
          </a:bodyPr>
          <a:lstStyle>
            <a:lvl1pPr marL="0" indent="0" algn="ctr">
              <a:buNone/>
              <a:defRPr sz="2800"/>
            </a:lvl1pPr>
            <a:lvl2pPr marL="228600" indent="0">
              <a:buNone/>
              <a:defRPr/>
            </a:lvl2pPr>
            <a:lvl3pPr marL="457200" indent="0">
              <a:buNone/>
              <a:defRPr/>
            </a:lvl3pPr>
            <a:lvl4pPr marL="685800" indent="0">
              <a:buNone/>
              <a:defRPr/>
            </a:lvl4pPr>
            <a:lvl5pPr marL="914400" indent="0">
              <a:buNone/>
              <a:defRPr/>
            </a:lvl5pPr>
          </a:lstStyle>
          <a:p>
            <a:pPr lvl="0"/>
            <a:r>
              <a:rPr kumimoji="1" lang="ja-JP" altLang="en-US" dirty="0"/>
              <a:t>　マスター テキストの書式設定</a:t>
            </a:r>
          </a:p>
        </p:txBody>
      </p:sp>
    </p:spTree>
    <p:extLst>
      <p:ext uri="{BB962C8B-B14F-4D97-AF65-F5344CB8AC3E}">
        <p14:creationId xmlns:p14="http://schemas.microsoft.com/office/powerpoint/2010/main" val="131234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389860" y="812179"/>
            <a:ext cx="5430435"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389860" y="1641996"/>
            <a:ext cx="5430435" cy="345382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Content Placeholder 5"/>
          <p:cNvSpPr>
            <a:spLocks noGrp="1"/>
          </p:cNvSpPr>
          <p:nvPr>
            <p:ph sz="quarter" idx="4"/>
          </p:nvPr>
        </p:nvSpPr>
        <p:spPr>
          <a:xfrm>
            <a:off x="6304926" y="1641996"/>
            <a:ext cx="5497213" cy="3453820"/>
          </a:xfrm>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6304926" y="812179"/>
            <a:ext cx="5518879"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7" name="Date Placeholder 6"/>
          <p:cNvSpPr>
            <a:spLocks noGrp="1"/>
          </p:cNvSpPr>
          <p:nvPr>
            <p:ph type="dt" sz="half" idx="10"/>
          </p:nvPr>
        </p:nvSpPr>
        <p:spPr>
          <a:xfrm>
            <a:off x="7821429" y="6238816"/>
            <a:ext cx="2753746" cy="323968"/>
          </a:xfrm>
          <a:prstGeom prst="rect">
            <a:avLst/>
          </a:prstGeom>
        </p:spPr>
        <p:txBody>
          <a:bodyPr/>
          <a:lstStyle/>
          <a:p>
            <a:endParaRPr kumimoji="1" lang="ja-JP" altLang="en-US"/>
          </a:p>
        </p:txBody>
      </p:sp>
      <p:sp>
        <p:nvSpPr>
          <p:cNvPr id="8" name="Footer Placeholder 7"/>
          <p:cNvSpPr>
            <a:spLocks noGrp="1"/>
          </p:cNvSpPr>
          <p:nvPr>
            <p:ph type="ftr" sz="quarter" idx="11"/>
          </p:nvPr>
        </p:nvSpPr>
        <p:spPr/>
        <p:txBody>
          <a:bodyPr/>
          <a:lstStyle/>
          <a:p>
            <a:r>
              <a:rPr kumimoji="1" lang="ja-JP" altLang="en-US"/>
              <a:t>フッター</a:t>
            </a:r>
            <a:endParaRPr kumimoji="1" lang="ja-JP" altLang="en-US" dirty="0"/>
          </a:p>
        </p:txBody>
      </p:sp>
      <p:sp>
        <p:nvSpPr>
          <p:cNvPr id="15" name="テキスト プレースホルダー 4">
            <a:extLst>
              <a:ext uri="{FF2B5EF4-FFF2-40B4-BE49-F238E27FC236}">
                <a16:creationId xmlns:a16="http://schemas.microsoft.com/office/drawing/2014/main" id="{05C0FC21-6438-F546-73BD-63AC262BC152}"/>
              </a:ext>
            </a:extLst>
          </p:cNvPr>
          <p:cNvSpPr>
            <a:spLocks noGrp="1"/>
          </p:cNvSpPr>
          <p:nvPr>
            <p:ph type="body" sz="quarter" idx="12" hasCustomPrompt="1"/>
          </p:nvPr>
        </p:nvSpPr>
        <p:spPr>
          <a:xfrm>
            <a:off x="444440" y="5232216"/>
            <a:ext cx="11349987" cy="1188720"/>
          </a:xfrm>
          <a:solidFill>
            <a:schemeClr val="bg1"/>
          </a:solidFill>
          <a:ln w="28575">
            <a:solidFill>
              <a:schemeClr val="tx1">
                <a:lumMod val="85000"/>
                <a:lumOff val="15000"/>
              </a:schemeClr>
            </a:solidFill>
          </a:ln>
        </p:spPr>
        <p:txBody>
          <a:bodyPr anchor="ctr">
            <a:normAutofit/>
          </a:bodyPr>
          <a:lstStyle>
            <a:lvl1pPr marL="0" indent="0" algn="ctr">
              <a:buNone/>
              <a:defRPr sz="2800"/>
            </a:lvl1pPr>
            <a:lvl2pPr marL="228600" indent="0">
              <a:buNone/>
              <a:defRPr/>
            </a:lvl2pPr>
            <a:lvl3pPr marL="457200" indent="0">
              <a:buNone/>
              <a:defRPr/>
            </a:lvl3pPr>
            <a:lvl4pPr marL="685800" indent="0">
              <a:buNone/>
              <a:defRPr/>
            </a:lvl4pPr>
            <a:lvl5pPr marL="914400" indent="0">
              <a:buNone/>
              <a:defRPr/>
            </a:lvl5pPr>
          </a:lstStyle>
          <a:p>
            <a:pPr lvl="0"/>
            <a:r>
              <a:rPr kumimoji="1" lang="ja-JP" altLang="en-US" dirty="0"/>
              <a:t>　マスター テキストの書式設定</a:t>
            </a:r>
          </a:p>
        </p:txBody>
      </p:sp>
    </p:spTree>
    <p:extLst>
      <p:ext uri="{BB962C8B-B14F-4D97-AF65-F5344CB8AC3E}">
        <p14:creationId xmlns:p14="http://schemas.microsoft.com/office/powerpoint/2010/main" val="315753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4" name="Footer Placeholder 3"/>
          <p:cNvSpPr>
            <a:spLocks noGrp="1"/>
          </p:cNvSpPr>
          <p:nvPr>
            <p:ph type="ftr" sz="quarter" idx="11"/>
          </p:nvPr>
        </p:nvSpPr>
        <p:spPr/>
        <p:txBody>
          <a:bodyPr/>
          <a:lstStyle/>
          <a:p>
            <a:r>
              <a:rPr kumimoji="1" lang="ja-JP" altLang="en-US"/>
              <a:t>フッター</a:t>
            </a:r>
          </a:p>
        </p:txBody>
      </p:sp>
      <p:sp>
        <p:nvSpPr>
          <p:cNvPr id="9" name="テキスト プレースホルダー 4">
            <a:extLst>
              <a:ext uri="{FF2B5EF4-FFF2-40B4-BE49-F238E27FC236}">
                <a16:creationId xmlns:a16="http://schemas.microsoft.com/office/drawing/2014/main" id="{97F109EA-7FFC-6F2E-05C3-74859273571F}"/>
              </a:ext>
            </a:extLst>
          </p:cNvPr>
          <p:cNvSpPr>
            <a:spLocks noGrp="1"/>
          </p:cNvSpPr>
          <p:nvPr>
            <p:ph type="body" sz="quarter" idx="12" hasCustomPrompt="1"/>
          </p:nvPr>
        </p:nvSpPr>
        <p:spPr>
          <a:xfrm>
            <a:off x="444440" y="5232216"/>
            <a:ext cx="11349987" cy="1188720"/>
          </a:xfrm>
          <a:solidFill>
            <a:schemeClr val="bg1"/>
          </a:solidFill>
          <a:ln w="28575">
            <a:solidFill>
              <a:schemeClr val="tx1">
                <a:lumMod val="85000"/>
                <a:lumOff val="15000"/>
              </a:schemeClr>
            </a:solidFill>
          </a:ln>
        </p:spPr>
        <p:txBody>
          <a:bodyPr anchor="ctr">
            <a:normAutofit/>
          </a:bodyPr>
          <a:lstStyle>
            <a:lvl1pPr marL="0" indent="0" algn="ctr">
              <a:buNone/>
              <a:defRPr sz="2800"/>
            </a:lvl1pPr>
            <a:lvl2pPr marL="228600" indent="0">
              <a:buNone/>
              <a:defRPr/>
            </a:lvl2pPr>
            <a:lvl3pPr marL="457200" indent="0">
              <a:buNone/>
              <a:defRPr/>
            </a:lvl3pPr>
            <a:lvl4pPr marL="685800" indent="0">
              <a:buNone/>
              <a:defRPr/>
            </a:lvl4pPr>
            <a:lvl5pPr marL="914400" indent="0">
              <a:buNone/>
              <a:defRPr/>
            </a:lvl5pPr>
          </a:lstStyle>
          <a:p>
            <a:pPr lvl="0"/>
            <a:r>
              <a:rPr kumimoji="1" lang="ja-JP" altLang="en-US" dirty="0"/>
              <a:t>　マスター テキストの書式設定</a:t>
            </a:r>
          </a:p>
        </p:txBody>
      </p:sp>
      <p:sp>
        <p:nvSpPr>
          <p:cNvPr id="5" name="スライド番号プレースホルダー 12">
            <a:extLst>
              <a:ext uri="{FF2B5EF4-FFF2-40B4-BE49-F238E27FC236}">
                <a16:creationId xmlns:a16="http://schemas.microsoft.com/office/drawing/2014/main" id="{6D2DE4DB-D8E8-4CD1-9168-C8DFBD6120C8}"/>
              </a:ext>
            </a:extLst>
          </p:cNvPr>
          <p:cNvSpPr>
            <a:spLocks noGrp="1"/>
          </p:cNvSpPr>
          <p:nvPr>
            <p:ph type="sldNum" sz="quarter" idx="4"/>
          </p:nvPr>
        </p:nvSpPr>
        <p:spPr>
          <a:xfrm>
            <a:off x="10789920" y="188260"/>
            <a:ext cx="1004508" cy="411370"/>
          </a:xfrm>
          <a:prstGeom prst="rect">
            <a:avLst/>
          </a:prstGeom>
        </p:spPr>
        <p:txBody>
          <a:bodyPr vert="horz" lIns="91440" tIns="45720" rIns="91440" bIns="45720" rtlCol="0" anchor="t"/>
          <a:lstStyle>
            <a:lvl1pPr algn="r">
              <a:defRPr sz="1600">
                <a:solidFill>
                  <a:schemeClr val="bg2">
                    <a:lumMod val="25000"/>
                  </a:schemeClr>
                </a:solidFill>
              </a:defRPr>
            </a:lvl1pPr>
          </a:lstStyle>
          <a:p>
            <a:fld id="{BA60D87D-CB58-4AAC-9906-D8831D2EB70B}" type="slidenum">
              <a:rPr kumimoji="1" lang="ja-JP" altLang="en-US" smtClean="0"/>
              <a:pPr/>
              <a:t>‹#›</a:t>
            </a:fld>
            <a:endParaRPr kumimoji="1" lang="ja-JP" altLang="en-US" dirty="0"/>
          </a:p>
        </p:txBody>
      </p:sp>
    </p:spTree>
    <p:extLst>
      <p:ext uri="{BB962C8B-B14F-4D97-AF65-F5344CB8AC3E}">
        <p14:creationId xmlns:p14="http://schemas.microsoft.com/office/powerpoint/2010/main" val="3971570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B4E6151-E814-2E78-BEDF-4E886AB2ABCD}"/>
              </a:ext>
            </a:extLst>
          </p:cNvPr>
          <p:cNvSpPr>
            <a:spLocks noGrp="1"/>
          </p:cNvSpPr>
          <p:nvPr>
            <p:ph type="title"/>
          </p:nvPr>
        </p:nvSpPr>
        <p:spPr>
          <a:xfrm>
            <a:off x="397572" y="0"/>
            <a:ext cx="11794428" cy="554805"/>
          </a:xfrm>
        </p:spPr>
        <p:txBody>
          <a:bodyPr/>
          <a:lstStyle>
            <a:lvl1pPr>
              <a:defRPr>
                <a:solidFill>
                  <a:schemeClr val="bg2">
                    <a:lumMod val="25000"/>
                  </a:schemeClr>
                </a:solidFill>
              </a:defRPr>
            </a:lvl1pPr>
          </a:lstStyle>
          <a:p>
            <a:r>
              <a:rPr lang="ja-JP" altLang="en-US" dirty="0"/>
              <a:t>マスター タイトルの書式設定</a:t>
            </a:r>
            <a:endParaRPr lang="en-US" dirty="0"/>
          </a:p>
        </p:txBody>
      </p:sp>
      <p:sp>
        <p:nvSpPr>
          <p:cNvPr id="6" name="スライド番号プレースホルダー 12">
            <a:extLst>
              <a:ext uri="{FF2B5EF4-FFF2-40B4-BE49-F238E27FC236}">
                <a16:creationId xmlns:a16="http://schemas.microsoft.com/office/drawing/2014/main" id="{E533332F-89D1-5787-0AF9-95C45FFDA94A}"/>
              </a:ext>
            </a:extLst>
          </p:cNvPr>
          <p:cNvSpPr>
            <a:spLocks noGrp="1"/>
          </p:cNvSpPr>
          <p:nvPr>
            <p:ph type="sldNum" sz="quarter" idx="4"/>
          </p:nvPr>
        </p:nvSpPr>
        <p:spPr>
          <a:xfrm>
            <a:off x="10789920" y="143435"/>
            <a:ext cx="1004508" cy="411370"/>
          </a:xfrm>
          <a:prstGeom prst="rect">
            <a:avLst/>
          </a:prstGeom>
        </p:spPr>
        <p:txBody>
          <a:bodyPr vert="horz" lIns="91440" tIns="45720" rIns="91440" bIns="45720" rtlCol="0" anchor="t"/>
          <a:lstStyle>
            <a:lvl1pPr algn="r">
              <a:defRPr sz="1600">
                <a:solidFill>
                  <a:schemeClr val="bg2">
                    <a:lumMod val="25000"/>
                  </a:schemeClr>
                </a:solidFill>
              </a:defRPr>
            </a:lvl1pPr>
          </a:lstStyle>
          <a:p>
            <a:fld id="{BA60D87D-CB58-4AAC-9906-D8831D2EB70B}" type="slidenum">
              <a:rPr kumimoji="1" lang="ja-JP" altLang="en-US" smtClean="0"/>
              <a:pPr/>
              <a:t>‹#›</a:t>
            </a:fld>
            <a:endParaRPr kumimoji="1" lang="ja-JP" altLang="en-US" dirty="0"/>
          </a:p>
        </p:txBody>
      </p:sp>
    </p:spTree>
    <p:extLst>
      <p:ext uri="{BB962C8B-B14F-4D97-AF65-F5344CB8AC3E}">
        <p14:creationId xmlns:p14="http://schemas.microsoft.com/office/powerpoint/2010/main" val="1726271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kumimoji="1" lang="ja-JP" altLang="en-US"/>
              <a:t>フッター</a:t>
            </a:r>
          </a:p>
        </p:txBody>
      </p:sp>
    </p:spTree>
    <p:extLst>
      <p:ext uri="{BB962C8B-B14F-4D97-AF65-F5344CB8AC3E}">
        <p14:creationId xmlns:p14="http://schemas.microsoft.com/office/powerpoint/2010/main" val="31450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kumimoji="1" lang="ja-JP" altLang="en-US"/>
              <a:t>フッター</a:t>
            </a:r>
          </a:p>
        </p:txBody>
      </p:sp>
    </p:spTree>
    <p:extLst>
      <p:ext uri="{BB962C8B-B14F-4D97-AF65-F5344CB8AC3E}">
        <p14:creationId xmlns:p14="http://schemas.microsoft.com/office/powerpoint/2010/main" val="26723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正方形/長方形 14">
            <a:extLst>
              <a:ext uri="{FF2B5EF4-FFF2-40B4-BE49-F238E27FC236}">
                <a16:creationId xmlns:a16="http://schemas.microsoft.com/office/drawing/2014/main" id="{3991B830-ED1C-F7E3-079E-11B5D02A8B98}"/>
              </a:ext>
            </a:extLst>
          </p:cNvPr>
          <p:cNvSpPr/>
          <p:nvPr userDrawn="1"/>
        </p:nvSpPr>
        <p:spPr>
          <a:xfrm>
            <a:off x="0" y="1"/>
            <a:ext cx="12192000" cy="554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Placeholder 1"/>
          <p:cNvSpPr>
            <a:spLocks noGrp="1"/>
          </p:cNvSpPr>
          <p:nvPr>
            <p:ph type="title"/>
          </p:nvPr>
        </p:nvSpPr>
        <p:spPr bwMode="black">
          <a:xfrm>
            <a:off x="397572" y="0"/>
            <a:ext cx="11794428" cy="554805"/>
          </a:xfrm>
          <a:prstGeom prst="rect">
            <a:avLst/>
          </a:prstGeom>
          <a:noFill/>
          <a:ln w="31750" cap="sq">
            <a:noFill/>
            <a:miter lim="800000"/>
          </a:ln>
        </p:spPr>
        <p:txBody>
          <a:bodyPr vert="horz" lIns="182880" tIns="182880" rIns="182880" bIns="182880" rtlCol="0" anchor="t">
            <a:no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436728" y="827773"/>
            <a:ext cx="11357700" cy="4407167"/>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Footer Placeholder 4"/>
          <p:cNvSpPr>
            <a:spLocks noGrp="1"/>
          </p:cNvSpPr>
          <p:nvPr>
            <p:ph type="ftr" sz="quarter" idx="3"/>
          </p:nvPr>
        </p:nvSpPr>
        <p:spPr>
          <a:xfrm>
            <a:off x="348916" y="6643396"/>
            <a:ext cx="11459160" cy="214604"/>
          </a:xfrm>
          <a:prstGeom prst="rect">
            <a:avLst/>
          </a:prstGeom>
        </p:spPr>
        <p:txBody>
          <a:bodyPr vert="horz" lIns="91440" tIns="45720" rIns="91440" bIns="45720" rtlCol="0" anchor="ctr"/>
          <a:lstStyle>
            <a:lvl1pPr algn="l">
              <a:defRPr sz="1050" cap="none" baseline="0">
                <a:solidFill>
                  <a:schemeClr val="tx1">
                    <a:alpha val="70000"/>
                  </a:schemeClr>
                </a:solidFill>
              </a:defRPr>
            </a:lvl1pPr>
          </a:lstStyle>
          <a:p>
            <a:r>
              <a:rPr kumimoji="1" lang="ja-JP" altLang="en-US"/>
              <a:t>フッター</a:t>
            </a:r>
            <a:endParaRPr kumimoji="1" lang="ja-JP" altLang="en-US" dirty="0"/>
          </a:p>
        </p:txBody>
      </p:sp>
      <p:sp>
        <p:nvSpPr>
          <p:cNvPr id="13" name="スライド番号プレースホルダー 12">
            <a:extLst>
              <a:ext uri="{FF2B5EF4-FFF2-40B4-BE49-F238E27FC236}">
                <a16:creationId xmlns:a16="http://schemas.microsoft.com/office/drawing/2014/main" id="{4541F17B-929F-9DDE-1184-03A6DFD80A0D}"/>
              </a:ext>
            </a:extLst>
          </p:cNvPr>
          <p:cNvSpPr>
            <a:spLocks noGrp="1"/>
          </p:cNvSpPr>
          <p:nvPr>
            <p:ph type="sldNum" sz="quarter" idx="4"/>
          </p:nvPr>
        </p:nvSpPr>
        <p:spPr>
          <a:xfrm>
            <a:off x="10789920" y="143435"/>
            <a:ext cx="1004508" cy="411370"/>
          </a:xfrm>
          <a:prstGeom prst="rect">
            <a:avLst/>
          </a:prstGeom>
        </p:spPr>
        <p:txBody>
          <a:bodyPr vert="horz" lIns="91440" tIns="45720" rIns="91440" bIns="45720" rtlCol="0" anchor="t"/>
          <a:lstStyle>
            <a:lvl1pPr algn="r">
              <a:defRPr sz="1600">
                <a:solidFill>
                  <a:schemeClr val="bg2">
                    <a:lumMod val="25000"/>
                  </a:schemeClr>
                </a:solidFill>
              </a:defRPr>
            </a:lvl1pPr>
          </a:lstStyle>
          <a:p>
            <a:fld id="{BA60D87D-CB58-4AAC-9906-D8831D2EB70B}" type="slidenum">
              <a:rPr kumimoji="1" lang="ja-JP" altLang="en-US" smtClean="0"/>
              <a:pPr/>
              <a:t>‹#›</a:t>
            </a:fld>
            <a:endParaRPr kumimoji="1" lang="ja-JP" altLang="en-US" dirty="0"/>
          </a:p>
        </p:txBody>
      </p:sp>
      <p:sp>
        <p:nvSpPr>
          <p:cNvPr id="14" name="正方形/長方形 13">
            <a:extLst>
              <a:ext uri="{FF2B5EF4-FFF2-40B4-BE49-F238E27FC236}">
                <a16:creationId xmlns:a16="http://schemas.microsoft.com/office/drawing/2014/main" id="{BC63E967-4DC3-F588-B217-6D9BD43BB6C5}"/>
              </a:ext>
            </a:extLst>
          </p:cNvPr>
          <p:cNvSpPr/>
          <p:nvPr userDrawn="1"/>
        </p:nvSpPr>
        <p:spPr>
          <a:xfrm>
            <a:off x="0" y="0"/>
            <a:ext cx="12192000" cy="827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96330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0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90.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401.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1.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391.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80.png"/><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90.png"/></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6" Type="http://schemas.openxmlformats.org/officeDocument/2006/relationships/image" Target="../media/image12.png"/><Relationship Id="rId1" Type="http://schemas.openxmlformats.org/officeDocument/2006/relationships/slideLayout" Target="../slideLayouts/slideLayout2.xml"/><Relationship Id="rId15" Type="http://schemas.openxmlformats.org/officeDocument/2006/relationships/image" Target="../media/image11.png"/><Relationship Id="rId14" Type="http://schemas.openxmlformats.org/officeDocument/2006/relationships/image" Target="../media/image110.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9.jpg"/><Relationship Id="rId3" Type="http://schemas.openxmlformats.org/officeDocument/2006/relationships/image" Target="../media/image13.png"/><Relationship Id="rId7" Type="http://schemas.openxmlformats.org/officeDocument/2006/relationships/image" Target="../media/image380.png"/><Relationship Id="rId12"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0.png"/><Relationship Id="rId11" Type="http://schemas.openxmlformats.org/officeDocument/2006/relationships/image" Target="../media/image420.png"/><Relationship Id="rId10" Type="http://schemas.openxmlformats.org/officeDocument/2006/relationships/image" Target="../media/image410.png"/><Relationship Id="rId9" Type="http://schemas.openxmlformats.org/officeDocument/2006/relationships/image" Target="../media/image40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9.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70.png"/></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34FA9B-2AA1-6327-5AC7-FFBFBB3B543D}"/>
              </a:ext>
            </a:extLst>
          </p:cNvPr>
          <p:cNvSpPr>
            <a:spLocks noGrp="1"/>
          </p:cNvSpPr>
          <p:nvPr>
            <p:ph type="ctrTitle"/>
          </p:nvPr>
        </p:nvSpPr>
        <p:spPr>
          <a:xfrm>
            <a:off x="1181100" y="1714500"/>
            <a:ext cx="7214755" cy="3182192"/>
          </a:xfrm>
        </p:spPr>
        <p:txBody>
          <a:bodyPr anchor="t"/>
          <a:lstStyle/>
          <a:p>
            <a:pPr>
              <a:lnSpc>
                <a:spcPct val="120000"/>
              </a:lnSpc>
            </a:pPr>
            <a:r>
              <a:rPr kumimoji="1" lang="ja-JP" altLang="en-US" sz="4000" dirty="0"/>
              <a:t>トカマク合体実験を用いた</a:t>
            </a:r>
            <a:br>
              <a:rPr kumimoji="1" lang="en-US" altLang="ja-JP" sz="4000" dirty="0"/>
            </a:br>
            <a:r>
              <a:rPr kumimoji="1" lang="ja-JP" altLang="en-US" sz="4000" dirty="0"/>
              <a:t>磁気リコネクション中の</a:t>
            </a:r>
            <a:br>
              <a:rPr kumimoji="1" lang="en-US" altLang="ja-JP" sz="4000" dirty="0"/>
            </a:br>
            <a:r>
              <a:rPr kumimoji="1" lang="ja-JP" altLang="en-US" sz="4000" dirty="0"/>
              <a:t>磁場構造変化の検証</a:t>
            </a:r>
            <a:br>
              <a:rPr kumimoji="1" lang="ja-JP" altLang="en-US" sz="4000" dirty="0"/>
            </a:br>
            <a:endParaRPr kumimoji="1" lang="ja-JP" altLang="en-US" sz="4000" dirty="0"/>
          </a:p>
        </p:txBody>
      </p:sp>
      <p:sp>
        <p:nvSpPr>
          <p:cNvPr id="3" name="字幕 2">
            <a:extLst>
              <a:ext uri="{FF2B5EF4-FFF2-40B4-BE49-F238E27FC236}">
                <a16:creationId xmlns:a16="http://schemas.microsoft.com/office/drawing/2014/main" id="{FF139061-04CF-0315-8C7D-6354ED389AFE}"/>
              </a:ext>
            </a:extLst>
          </p:cNvPr>
          <p:cNvSpPr>
            <a:spLocks noGrp="1"/>
          </p:cNvSpPr>
          <p:nvPr>
            <p:ph type="subTitle" idx="1"/>
          </p:nvPr>
        </p:nvSpPr>
        <p:spPr>
          <a:xfrm>
            <a:off x="1332698" y="535406"/>
            <a:ext cx="9526603" cy="985386"/>
          </a:xfrm>
        </p:spPr>
        <p:txBody>
          <a:bodyPr>
            <a:normAutofit/>
          </a:bodyPr>
          <a:lstStyle/>
          <a:p>
            <a:r>
              <a:rPr kumimoji="1" lang="en-US" altLang="ja-JP" sz="2400" b="0" dirty="0"/>
              <a:t>2023/02/01 </a:t>
            </a:r>
            <a:br>
              <a:rPr kumimoji="1" lang="en-US" altLang="ja-JP" sz="2400" b="0" dirty="0"/>
            </a:br>
            <a:r>
              <a:rPr kumimoji="1" lang="ja-JP" altLang="en-US" sz="2400" b="0" dirty="0"/>
              <a:t>先端エネルギー工学専攻　修士論文本審査　</a:t>
            </a:r>
          </a:p>
        </p:txBody>
      </p:sp>
      <p:sp>
        <p:nvSpPr>
          <p:cNvPr id="5" name="字幕 2">
            <a:extLst>
              <a:ext uri="{FF2B5EF4-FFF2-40B4-BE49-F238E27FC236}">
                <a16:creationId xmlns:a16="http://schemas.microsoft.com/office/drawing/2014/main" id="{0F51FB27-06AB-7CDF-19A4-B5E920B83F2C}"/>
              </a:ext>
            </a:extLst>
          </p:cNvPr>
          <p:cNvSpPr txBox="1">
            <a:spLocks/>
          </p:cNvSpPr>
          <p:nvPr/>
        </p:nvSpPr>
        <p:spPr>
          <a:xfrm>
            <a:off x="1332698" y="5226518"/>
            <a:ext cx="9526603" cy="1096076"/>
          </a:xfrm>
          <a:prstGeom prst="rect">
            <a:avLst/>
          </a:prstGeom>
          <a:noFill/>
        </p:spPr>
        <p:txBody>
          <a:bodyPr vert="horz" lIns="91440" tIns="45720" rIns="91440" bIns="45720" rtlCol="0" anchor="ctr">
            <a:normAutofit/>
          </a:bodyPr>
          <a:lstStyle>
            <a:lvl1pPr marL="0" indent="0" algn="l" defTabSz="914400" rtl="0" eaLnBrk="1" latinLnBrk="0" hangingPunct="1">
              <a:lnSpc>
                <a:spcPct val="120000"/>
              </a:lnSpc>
              <a:spcBef>
                <a:spcPts val="1000"/>
              </a:spcBef>
              <a:buClr>
                <a:schemeClr val="accent3">
                  <a:lumMod val="50000"/>
                </a:schemeClr>
              </a:buClr>
              <a:buFont typeface="Arial" panose="020B0604020202020204" pitchFamily="34" charset="0"/>
              <a:buNone/>
              <a:defRPr kumimoji="1" sz="3200" b="1" kern="1200">
                <a:solidFill>
                  <a:schemeClr val="tx1">
                    <a:lumMod val="75000"/>
                    <a:lumOff val="25000"/>
                  </a:schemeClr>
                </a:solidFill>
                <a:latin typeface="+mn-lt"/>
                <a:ea typeface="+mn-ea"/>
                <a:cs typeface="+mn-cs"/>
              </a:defRPr>
            </a:lvl1pPr>
            <a:lvl2pPr marL="457200" indent="0" algn="ctr" defTabSz="914400" rtl="0" eaLnBrk="1" latinLnBrk="0" hangingPunct="1">
              <a:lnSpc>
                <a:spcPct val="120000"/>
              </a:lnSpc>
              <a:spcBef>
                <a:spcPts val="1000"/>
              </a:spcBef>
              <a:buClr>
                <a:schemeClr val="accent3">
                  <a:lumMod val="50000"/>
                </a:schemeClr>
              </a:buClr>
              <a:buFont typeface="Arial" panose="020B0604020202020204" pitchFamily="34" charset="0"/>
              <a:buNone/>
              <a:defRPr kumimoji="1"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20000"/>
              </a:lnSpc>
              <a:spcBef>
                <a:spcPts val="1000"/>
              </a:spcBef>
              <a:buClr>
                <a:schemeClr val="accent3">
                  <a:lumMod val="50000"/>
                </a:schemeClr>
              </a:buClr>
              <a:buFont typeface="Arial" panose="020B0604020202020204" pitchFamily="34" charset="0"/>
              <a:buNone/>
              <a:defRPr kumimoji="1"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20000"/>
              </a:lnSpc>
              <a:spcBef>
                <a:spcPts val="1000"/>
              </a:spcBef>
              <a:buClr>
                <a:schemeClr val="accent3">
                  <a:lumMod val="50000"/>
                </a:schemeClr>
              </a:buClr>
              <a:buFont typeface="Arial" panose="020B0604020202020204" pitchFamily="34" charset="0"/>
              <a:buNone/>
              <a:defRPr kumimoji="1"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20000"/>
              </a:lnSpc>
              <a:spcBef>
                <a:spcPts val="1000"/>
              </a:spcBef>
              <a:buClr>
                <a:schemeClr val="accent3">
                  <a:lumMod val="50000"/>
                </a:schemeClr>
              </a:buClr>
              <a:buFont typeface="Arial" panose="020B0604020202020204" pitchFamily="34" charset="0"/>
              <a:buNone/>
              <a:defRPr kumimoji="1"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kumimoji="1"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kumimoji="1" sz="1600" kern="1200" baseline="0">
                <a:solidFill>
                  <a:schemeClr val="tx1"/>
                </a:solidFill>
                <a:latin typeface="+mn-lt"/>
                <a:ea typeface="+mn-ea"/>
                <a:cs typeface="+mn-cs"/>
              </a:defRPr>
            </a:lvl9pPr>
          </a:lstStyle>
          <a:p>
            <a:r>
              <a:rPr lang="ja-JP" altLang="en-US" sz="2400" dirty="0"/>
              <a:t>小野靖 研究室　</a:t>
            </a:r>
            <a:br>
              <a:rPr lang="en-US" altLang="ja-JP" sz="2400" dirty="0"/>
            </a:br>
            <a:r>
              <a:rPr lang="en-US" altLang="ja-JP" sz="2400" dirty="0">
                <a:latin typeface="+mj-ea"/>
                <a:ea typeface="+mj-ea"/>
              </a:rPr>
              <a:t>47-216081</a:t>
            </a:r>
            <a:r>
              <a:rPr lang="ja-JP" altLang="en-US" sz="2400" dirty="0"/>
              <a:t>　土井 久瑠美</a:t>
            </a:r>
          </a:p>
        </p:txBody>
      </p:sp>
    </p:spTree>
    <p:extLst>
      <p:ext uri="{BB962C8B-B14F-4D97-AF65-F5344CB8AC3E}">
        <p14:creationId xmlns:p14="http://schemas.microsoft.com/office/powerpoint/2010/main" val="357166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lang="ja-JP" altLang="en-US" sz="1800" dirty="0"/>
              <a:t>実験条件</a:t>
            </a:r>
            <a:r>
              <a:rPr kumimoji="1" lang="ja-JP" altLang="en-US" sz="1800" dirty="0"/>
              <a:t>：インフロー駆動位置による磁場構造変化</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en-US" altLang="ja-JP" sz="2400" b="1" dirty="0"/>
              <a:t>Ⅱ.</a:t>
            </a:r>
            <a:r>
              <a:rPr kumimoji="1" lang="ja-JP" altLang="en-US" sz="2400" b="1" dirty="0"/>
              <a:t>インフロー駆動位置が中程度の場合　</a:t>
            </a:r>
            <a:r>
              <a:rPr lang="ja-JP" altLang="en-US" dirty="0"/>
              <a:t>に</a:t>
            </a:r>
            <a:r>
              <a:rPr kumimoji="1" lang="ja-JP" altLang="en-US" sz="2400" b="1" dirty="0"/>
              <a:t>おける磁場構造を計測した．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10</a:t>
            </a:fld>
            <a:endParaRPr kumimoji="1" lang="ja-JP" altLang="en-US" dirty="0"/>
          </a:p>
        </p:txBody>
      </p:sp>
      <p:sp>
        <p:nvSpPr>
          <p:cNvPr id="21" name="タイトル 1">
            <a:extLst>
              <a:ext uri="{FF2B5EF4-FFF2-40B4-BE49-F238E27FC236}">
                <a16:creationId xmlns:a16="http://schemas.microsoft.com/office/drawing/2014/main" id="{686B36B7-230D-DA74-77DF-C8EAC3E7FEEC}"/>
              </a:ext>
            </a:extLst>
          </p:cNvPr>
          <p:cNvSpPr txBox="1">
            <a:spLocks/>
          </p:cNvSpPr>
          <p:nvPr/>
        </p:nvSpPr>
        <p:spPr bwMode="black">
          <a:xfrm>
            <a:off x="7493438" y="736747"/>
            <a:ext cx="3928648" cy="96681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1"/>
                </a:solidFill>
              </a:rPr>
              <a:t>Ⅰ.</a:t>
            </a:r>
            <a:r>
              <a:rPr lang="ja-JP" altLang="en-US" sz="1600" dirty="0">
                <a:solidFill>
                  <a:schemeClr val="accent1"/>
                </a:solidFill>
              </a:rPr>
              <a:t>インフロー駆動位置が遠い場合</a:t>
            </a:r>
            <a:br>
              <a:rPr lang="en-US" altLang="ja-JP" sz="1600" dirty="0"/>
            </a:br>
            <a:r>
              <a:rPr lang="ja-JP" altLang="en-US" sz="1600" dirty="0"/>
              <a:t>　 </a:t>
            </a:r>
            <a:r>
              <a:rPr lang="ja-JP" altLang="en-US" sz="1600" b="0" dirty="0"/>
              <a:t>コイル間距離：</a:t>
            </a:r>
            <a:r>
              <a:rPr lang="en-US" altLang="ja-JP" sz="1600" b="0" dirty="0"/>
              <a:t>700 mm</a:t>
            </a:r>
          </a:p>
          <a:p>
            <a:pPr>
              <a:lnSpc>
                <a:spcPct val="110000"/>
              </a:lnSpc>
            </a:pPr>
            <a:r>
              <a:rPr lang="ja-JP" altLang="en-US" sz="1600" b="0" dirty="0"/>
              <a:t>　 コイル半径：</a:t>
            </a:r>
            <a:r>
              <a:rPr lang="en-US" altLang="ja-JP" sz="1600" b="0" dirty="0"/>
              <a:t>220 mm</a:t>
            </a:r>
            <a:endParaRPr lang="ja-JP" altLang="en-US" sz="1600" b="0" dirty="0"/>
          </a:p>
        </p:txBody>
      </p:sp>
      <p:sp>
        <p:nvSpPr>
          <p:cNvPr id="24" name="タイトル 1">
            <a:extLst>
              <a:ext uri="{FF2B5EF4-FFF2-40B4-BE49-F238E27FC236}">
                <a16:creationId xmlns:a16="http://schemas.microsoft.com/office/drawing/2014/main" id="{7F4EDE65-A45B-2742-FB1E-CA8B5A42E48C}"/>
              </a:ext>
            </a:extLst>
          </p:cNvPr>
          <p:cNvSpPr txBox="1">
            <a:spLocks/>
          </p:cNvSpPr>
          <p:nvPr/>
        </p:nvSpPr>
        <p:spPr bwMode="black">
          <a:xfrm>
            <a:off x="7483028" y="3295243"/>
            <a:ext cx="4074552" cy="101341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2"/>
                </a:solidFill>
              </a:rPr>
              <a:t>Ⅲ.</a:t>
            </a:r>
            <a:r>
              <a:rPr lang="ja-JP" altLang="en-US" sz="1600" dirty="0">
                <a:solidFill>
                  <a:schemeClr val="accent2"/>
                </a:solidFill>
              </a:rPr>
              <a:t>インフロー駆動位置が近い場合</a:t>
            </a:r>
            <a:br>
              <a:rPr lang="en-US" altLang="ja-JP" sz="1600" dirty="0"/>
            </a:br>
            <a:r>
              <a:rPr lang="ja-JP" altLang="en-US" sz="1600" dirty="0"/>
              <a:t>　 </a:t>
            </a:r>
            <a:r>
              <a:rPr lang="ja-JP" altLang="en-US" sz="1600" b="0" dirty="0"/>
              <a:t>コイル間距離：</a:t>
            </a:r>
            <a:r>
              <a:rPr lang="en-US" altLang="ja-JP" sz="1600" b="0" dirty="0"/>
              <a:t>427 mm</a:t>
            </a:r>
          </a:p>
          <a:p>
            <a:pPr>
              <a:lnSpc>
                <a:spcPct val="110000"/>
              </a:lnSpc>
            </a:pPr>
            <a:r>
              <a:rPr lang="ja-JP" altLang="en-US" sz="1600" b="0" dirty="0"/>
              <a:t>　 コイル半径：</a:t>
            </a:r>
            <a:r>
              <a:rPr lang="en-US" altLang="ja-JP" sz="1600" b="0" dirty="0"/>
              <a:t>310 mm</a:t>
            </a:r>
            <a:endParaRPr lang="ja-JP" altLang="en-US" sz="1600" b="0" dirty="0"/>
          </a:p>
        </p:txBody>
      </p:sp>
      <p:pic>
        <p:nvPicPr>
          <p:cNvPr id="30" name="図 29">
            <a:extLst>
              <a:ext uri="{FF2B5EF4-FFF2-40B4-BE49-F238E27FC236}">
                <a16:creationId xmlns:a16="http://schemas.microsoft.com/office/drawing/2014/main" id="{2B5F6116-999F-676E-389D-96B77BAA1A20}"/>
              </a:ext>
            </a:extLst>
          </p:cNvPr>
          <p:cNvPicPr>
            <a:picLocks noChangeAspect="1"/>
          </p:cNvPicPr>
          <p:nvPr/>
        </p:nvPicPr>
        <p:blipFill>
          <a:blip r:embed="rId2"/>
          <a:stretch>
            <a:fillRect/>
          </a:stretch>
        </p:blipFill>
        <p:spPr>
          <a:xfrm>
            <a:off x="509842" y="4504445"/>
            <a:ext cx="731691" cy="1013411"/>
          </a:xfrm>
          <a:prstGeom prst="rect">
            <a:avLst/>
          </a:prstGeom>
        </p:spPr>
      </p:pic>
      <p:grpSp>
        <p:nvGrpSpPr>
          <p:cNvPr id="33" name="グループ化 32">
            <a:extLst>
              <a:ext uri="{FF2B5EF4-FFF2-40B4-BE49-F238E27FC236}">
                <a16:creationId xmlns:a16="http://schemas.microsoft.com/office/drawing/2014/main" id="{E59AA386-83E0-7B7F-460A-536E6448273A}"/>
              </a:ext>
            </a:extLst>
          </p:cNvPr>
          <p:cNvGrpSpPr/>
          <p:nvPr/>
        </p:nvGrpSpPr>
        <p:grpSpPr>
          <a:xfrm>
            <a:off x="-214506" y="525567"/>
            <a:ext cx="7707944" cy="4954581"/>
            <a:chOff x="1629119" y="437062"/>
            <a:chExt cx="7707944" cy="4954581"/>
          </a:xfrm>
        </p:grpSpPr>
        <p:pic>
          <p:nvPicPr>
            <p:cNvPr id="7" name="図 6" descr="ダイアグラム&#10;&#10;自動的に生成された説明">
              <a:extLst>
                <a:ext uri="{FF2B5EF4-FFF2-40B4-BE49-F238E27FC236}">
                  <a16:creationId xmlns:a16="http://schemas.microsoft.com/office/drawing/2014/main" id="{4C95E303-9198-DA53-A0F4-7B789F7D3517}"/>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8787" t="13202" r="3762" b="14902"/>
            <a:stretch/>
          </p:blipFill>
          <p:spPr>
            <a:xfrm flipH="1" flipV="1">
              <a:off x="2241196" y="465796"/>
              <a:ext cx="7095867" cy="3841434"/>
            </a:xfrm>
            <a:prstGeom prst="rect">
              <a:avLst/>
            </a:prstGeom>
          </p:spPr>
        </p:pic>
        <p:sp>
          <p:nvSpPr>
            <p:cNvPr id="8" name="タイトル 1">
              <a:extLst>
                <a:ext uri="{FF2B5EF4-FFF2-40B4-BE49-F238E27FC236}">
                  <a16:creationId xmlns:a16="http://schemas.microsoft.com/office/drawing/2014/main" id="{7993F79F-6F8C-C64E-1D1E-1EB55DFB57CD}"/>
                </a:ext>
              </a:extLst>
            </p:cNvPr>
            <p:cNvSpPr txBox="1">
              <a:spLocks/>
            </p:cNvSpPr>
            <p:nvPr/>
          </p:nvSpPr>
          <p:spPr bwMode="black">
            <a:xfrm>
              <a:off x="1629119" y="437062"/>
              <a:ext cx="4203318" cy="36229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ja-JP" altLang="en-US" sz="1600" b="0" dirty="0">
                  <a:latin typeface="+mn-ea"/>
                  <a:ea typeface="+mn-ea"/>
                </a:rPr>
                <a:t>トカマク合体実験装置</a:t>
              </a:r>
              <a:r>
                <a:rPr lang="en-US" altLang="ja-JP" sz="1600" b="0" dirty="0">
                  <a:latin typeface="+mn-ea"/>
                  <a:ea typeface="+mn-ea"/>
                </a:rPr>
                <a:t>TS-6</a:t>
              </a:r>
              <a:endParaRPr lang="ja-JP" altLang="en-US" sz="1600" b="0" dirty="0">
                <a:latin typeface="+mn-ea"/>
                <a:ea typeface="+mn-ea"/>
              </a:endParaRPr>
            </a:p>
          </p:txBody>
        </p:sp>
        <p:cxnSp>
          <p:nvCxnSpPr>
            <p:cNvPr id="11" name="直線コネクタ 10">
              <a:extLst>
                <a:ext uri="{FF2B5EF4-FFF2-40B4-BE49-F238E27FC236}">
                  <a16:creationId xmlns:a16="http://schemas.microsoft.com/office/drawing/2014/main" id="{47EA02CA-3DDB-9607-D062-5CDE353B9BE3}"/>
                </a:ext>
              </a:extLst>
            </p:cNvPr>
            <p:cNvCxnSpPr>
              <a:cxnSpLocks/>
            </p:cNvCxnSpPr>
            <p:nvPr/>
          </p:nvCxnSpPr>
          <p:spPr>
            <a:xfrm>
              <a:off x="5121164" y="2878042"/>
              <a:ext cx="0" cy="1836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5297699-EE53-C076-E77D-DA4B31897FCE}"/>
                </a:ext>
              </a:extLst>
            </p:cNvPr>
            <p:cNvCxnSpPr>
              <a:cxnSpLocks/>
            </p:cNvCxnSpPr>
            <p:nvPr/>
          </p:nvCxnSpPr>
          <p:spPr>
            <a:xfrm>
              <a:off x="6347013" y="3469349"/>
              <a:ext cx="24472" cy="1244693"/>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787BE8-9D7B-DE44-82BF-99A2C464EE43}"/>
                </a:ext>
              </a:extLst>
            </p:cNvPr>
            <p:cNvCxnSpPr>
              <a:cxnSpLocks/>
            </p:cNvCxnSpPr>
            <p:nvPr/>
          </p:nvCxnSpPr>
          <p:spPr>
            <a:xfrm>
              <a:off x="6732496" y="3267643"/>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6FB7F7C-4CD6-C3BC-051B-A884F14EBB25}"/>
                </a:ext>
              </a:extLst>
            </p:cNvPr>
            <p:cNvCxnSpPr>
              <a:cxnSpLocks/>
            </p:cNvCxnSpPr>
            <p:nvPr/>
          </p:nvCxnSpPr>
          <p:spPr>
            <a:xfrm>
              <a:off x="4733366" y="3240748"/>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17A614E-2008-C52D-9C18-93DF9D990B60}"/>
                </a:ext>
              </a:extLst>
            </p:cNvPr>
            <p:cNvCxnSpPr/>
            <p:nvPr/>
          </p:nvCxnSpPr>
          <p:spPr>
            <a:xfrm>
              <a:off x="5118847" y="4501907"/>
              <a:ext cx="1228166"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DD24576-05F1-065E-B655-ADFB873D973F}"/>
                </a:ext>
              </a:extLst>
            </p:cNvPr>
            <p:cNvCxnSpPr>
              <a:cxnSpLocks/>
            </p:cNvCxnSpPr>
            <p:nvPr/>
          </p:nvCxnSpPr>
          <p:spPr>
            <a:xfrm>
              <a:off x="4732356" y="5267828"/>
              <a:ext cx="1999130"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タイトル 1">
              <a:extLst>
                <a:ext uri="{FF2B5EF4-FFF2-40B4-BE49-F238E27FC236}">
                  <a16:creationId xmlns:a16="http://schemas.microsoft.com/office/drawing/2014/main" id="{B7C93667-E46D-2655-6313-72639DCCC6B4}"/>
                </a:ext>
              </a:extLst>
            </p:cNvPr>
            <p:cNvSpPr txBox="1">
              <a:spLocks/>
            </p:cNvSpPr>
            <p:nvPr/>
          </p:nvSpPr>
          <p:spPr bwMode="black">
            <a:xfrm>
              <a:off x="5143245" y="4818533"/>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1"/>
                  </a:solidFill>
                  <a:latin typeface="+mn-lt"/>
                </a:rPr>
                <a:t>700 mm</a:t>
              </a:r>
              <a:endParaRPr lang="ja-JP" altLang="en-US" sz="1600" dirty="0">
                <a:solidFill>
                  <a:schemeClr val="accent1"/>
                </a:solidFill>
                <a:latin typeface="+mn-lt"/>
              </a:endParaRPr>
            </a:p>
          </p:txBody>
        </p:sp>
        <p:sp>
          <p:nvSpPr>
            <p:cNvPr id="23" name="タイトル 1">
              <a:extLst>
                <a:ext uri="{FF2B5EF4-FFF2-40B4-BE49-F238E27FC236}">
                  <a16:creationId xmlns:a16="http://schemas.microsoft.com/office/drawing/2014/main" id="{BAE92D75-4A4C-3947-6EDD-5F3A853B6794}"/>
                </a:ext>
              </a:extLst>
            </p:cNvPr>
            <p:cNvSpPr txBox="1">
              <a:spLocks/>
            </p:cNvSpPr>
            <p:nvPr/>
          </p:nvSpPr>
          <p:spPr bwMode="black">
            <a:xfrm>
              <a:off x="5104898" y="4039190"/>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2"/>
                  </a:solidFill>
                  <a:latin typeface="+mn-lt"/>
                </a:rPr>
                <a:t>427 mm</a:t>
              </a:r>
              <a:endParaRPr lang="ja-JP" altLang="en-US" sz="1600" dirty="0">
                <a:solidFill>
                  <a:schemeClr val="accent2"/>
                </a:solidFill>
                <a:latin typeface="+mn-lt"/>
              </a:endParaRPr>
            </a:p>
          </p:txBody>
        </p:sp>
        <p:sp>
          <p:nvSpPr>
            <p:cNvPr id="26" name="四角形: 角を丸くする 25">
              <a:extLst>
                <a:ext uri="{FF2B5EF4-FFF2-40B4-BE49-F238E27FC236}">
                  <a16:creationId xmlns:a16="http://schemas.microsoft.com/office/drawing/2014/main" id="{EF9BE80C-B5CB-2792-39A6-6EEF0A056DB7}"/>
                </a:ext>
              </a:extLst>
            </p:cNvPr>
            <p:cNvSpPr/>
            <p:nvPr/>
          </p:nvSpPr>
          <p:spPr>
            <a:xfrm>
              <a:off x="6633887" y="1834489"/>
              <a:ext cx="197217" cy="1461558"/>
            </a:xfrm>
            <a:prstGeom prst="roundRect">
              <a:avLst>
                <a:gd name="adj" fmla="val 50000"/>
              </a:avLst>
            </a:prstGeom>
            <a:solidFill>
              <a:srgbClr val="4472C4">
                <a:alpha val="50196"/>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46B7544D-43A7-41EE-C73E-344A4F728B84}"/>
                </a:ext>
              </a:extLst>
            </p:cNvPr>
            <p:cNvSpPr/>
            <p:nvPr/>
          </p:nvSpPr>
          <p:spPr>
            <a:xfrm>
              <a:off x="4634757" y="1843454"/>
              <a:ext cx="197217" cy="1461558"/>
            </a:xfrm>
            <a:prstGeom prst="roundRect">
              <a:avLst>
                <a:gd name="adj" fmla="val 50000"/>
              </a:avLst>
            </a:prstGeom>
            <a:solidFill>
              <a:srgbClr val="4472C4">
                <a:alpha val="49804"/>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3559A2D7-3322-06ED-4FF2-73B9ACBD0818}"/>
                </a:ext>
              </a:extLst>
            </p:cNvPr>
            <p:cNvSpPr/>
            <p:nvPr/>
          </p:nvSpPr>
          <p:spPr>
            <a:xfrm>
              <a:off x="5086967" y="1645368"/>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3A1CBB8C-872A-8254-ECDA-68DE74A4C2F9}"/>
                </a:ext>
              </a:extLst>
            </p:cNvPr>
            <p:cNvSpPr/>
            <p:nvPr/>
          </p:nvSpPr>
          <p:spPr>
            <a:xfrm>
              <a:off x="6258928" y="1615053"/>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708EAC7-0369-B59A-114C-DA225B3890C9}"/>
                </a:ext>
              </a:extLst>
            </p:cNvPr>
            <p:cNvSpPr/>
            <p:nvPr/>
          </p:nvSpPr>
          <p:spPr>
            <a:xfrm>
              <a:off x="4890037" y="1629268"/>
              <a:ext cx="112557" cy="1871999"/>
            </a:xfrm>
            <a:prstGeom prst="roundRect">
              <a:avLst>
                <a:gd name="adj" fmla="val 50000"/>
              </a:avLst>
            </a:prstGeom>
            <a:solidFill>
              <a:schemeClr val="accent6">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4A9000BC-66FF-AED0-6287-8EE34EE30E89}"/>
                </a:ext>
              </a:extLst>
            </p:cNvPr>
            <p:cNvSpPr/>
            <p:nvPr/>
          </p:nvSpPr>
          <p:spPr>
            <a:xfrm>
              <a:off x="6461249" y="1638233"/>
              <a:ext cx="112557" cy="1871999"/>
            </a:xfrm>
            <a:prstGeom prst="roundRect">
              <a:avLst>
                <a:gd name="adj" fmla="val 50000"/>
              </a:avLst>
            </a:prstGeom>
            <a:solidFill>
              <a:schemeClr val="accent6">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E107A5C9-D39F-9936-1CD9-71C49333A032}"/>
                </a:ext>
              </a:extLst>
            </p:cNvPr>
            <p:cNvCxnSpPr>
              <a:cxnSpLocks/>
            </p:cNvCxnSpPr>
            <p:nvPr/>
          </p:nvCxnSpPr>
          <p:spPr>
            <a:xfrm>
              <a:off x="4967468" y="3384748"/>
              <a:ext cx="0" cy="1670803"/>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CD80DD5-9E30-F57C-3E03-883C78AA4D02}"/>
                </a:ext>
              </a:extLst>
            </p:cNvPr>
            <p:cNvCxnSpPr>
              <a:cxnSpLocks/>
            </p:cNvCxnSpPr>
            <p:nvPr/>
          </p:nvCxnSpPr>
          <p:spPr>
            <a:xfrm>
              <a:off x="6520865" y="3501267"/>
              <a:ext cx="0" cy="155428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1FD9FAD-B921-8036-A782-044AA14F3FA7}"/>
                </a:ext>
              </a:extLst>
            </p:cNvPr>
            <p:cNvCxnSpPr>
              <a:cxnSpLocks/>
            </p:cNvCxnSpPr>
            <p:nvPr/>
          </p:nvCxnSpPr>
          <p:spPr>
            <a:xfrm>
              <a:off x="4946315" y="4903290"/>
              <a:ext cx="1571212"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タイトル 1">
              <a:extLst>
                <a:ext uri="{FF2B5EF4-FFF2-40B4-BE49-F238E27FC236}">
                  <a16:creationId xmlns:a16="http://schemas.microsoft.com/office/drawing/2014/main" id="{8116A9EC-7133-C516-4719-8A914E07D7CF}"/>
                </a:ext>
              </a:extLst>
            </p:cNvPr>
            <p:cNvSpPr txBox="1">
              <a:spLocks/>
            </p:cNvSpPr>
            <p:nvPr/>
          </p:nvSpPr>
          <p:spPr bwMode="black">
            <a:xfrm>
              <a:off x="5130530" y="4468448"/>
              <a:ext cx="1310798"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6"/>
                  </a:solidFill>
                  <a:latin typeface="+mn-lt"/>
                </a:rPr>
                <a:t>600 mm</a:t>
              </a:r>
              <a:endParaRPr lang="ja-JP" altLang="en-US" sz="1600" dirty="0">
                <a:solidFill>
                  <a:schemeClr val="accent6"/>
                </a:solidFill>
                <a:latin typeface="+mn-lt"/>
              </a:endParaRPr>
            </a:p>
          </p:txBody>
        </p:sp>
      </p:grpSp>
      <p:sp>
        <p:nvSpPr>
          <p:cNvPr id="34" name="タイトル 1">
            <a:extLst>
              <a:ext uri="{FF2B5EF4-FFF2-40B4-BE49-F238E27FC236}">
                <a16:creationId xmlns:a16="http://schemas.microsoft.com/office/drawing/2014/main" id="{0B79B820-3FA8-3AE7-94C8-6DC22E5049F4}"/>
              </a:ext>
            </a:extLst>
          </p:cNvPr>
          <p:cNvSpPr txBox="1">
            <a:spLocks/>
          </p:cNvSpPr>
          <p:nvPr/>
        </p:nvSpPr>
        <p:spPr bwMode="black">
          <a:xfrm>
            <a:off x="7493438" y="2038141"/>
            <a:ext cx="4421210" cy="1013411"/>
          </a:xfrm>
          <a:prstGeom prst="rect">
            <a:avLst/>
          </a:prstGeom>
          <a:noFill/>
          <a:ln w="31750" cap="sq">
            <a:solidFill>
              <a:schemeClr val="accent6"/>
            </a:solid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6"/>
                </a:solidFill>
              </a:rPr>
              <a:t>Ⅱ.</a:t>
            </a:r>
            <a:r>
              <a:rPr lang="ja-JP" altLang="en-US" sz="1600" dirty="0">
                <a:solidFill>
                  <a:schemeClr val="accent6"/>
                </a:solidFill>
              </a:rPr>
              <a:t>インフロー駆動位置が中程度の場合</a:t>
            </a:r>
            <a:br>
              <a:rPr lang="en-US" altLang="ja-JP" sz="1600" dirty="0"/>
            </a:br>
            <a:r>
              <a:rPr lang="ja-JP" altLang="en-US" sz="1600" dirty="0"/>
              <a:t>　 </a:t>
            </a:r>
            <a:r>
              <a:rPr lang="ja-JP" altLang="en-US" sz="1600" b="0" dirty="0"/>
              <a:t>コイル間距離：</a:t>
            </a:r>
            <a:r>
              <a:rPr lang="en-US" altLang="ja-JP" sz="1600" b="0" dirty="0"/>
              <a:t>600 mm</a:t>
            </a:r>
          </a:p>
          <a:p>
            <a:pPr>
              <a:lnSpc>
                <a:spcPct val="110000"/>
              </a:lnSpc>
            </a:pPr>
            <a:r>
              <a:rPr lang="ja-JP" altLang="en-US" sz="1600" b="0" dirty="0"/>
              <a:t>　 コイル半径：</a:t>
            </a:r>
            <a:r>
              <a:rPr lang="en-US" altLang="ja-JP" sz="1600" b="0" dirty="0"/>
              <a:t>310 mm</a:t>
            </a:r>
            <a:endParaRPr lang="ja-JP" altLang="en-US" sz="1600" b="0" dirty="0"/>
          </a:p>
        </p:txBody>
      </p:sp>
    </p:spTree>
    <p:extLst>
      <p:ext uri="{BB962C8B-B14F-4D97-AF65-F5344CB8AC3E}">
        <p14:creationId xmlns:p14="http://schemas.microsoft.com/office/powerpoint/2010/main" val="4263711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BC15C7E-40A8-D0A2-2E05-D6B04461FAB1}"/>
              </a:ext>
            </a:extLst>
          </p:cNvPr>
          <p:cNvSpPr>
            <a:spLocks noGrp="1"/>
          </p:cNvSpPr>
          <p:nvPr>
            <p:ph type="title"/>
          </p:nvPr>
        </p:nvSpPr>
        <p:spPr/>
        <p:txBody>
          <a:bodyPr/>
          <a:lstStyle/>
          <a:p>
            <a:r>
              <a:rPr lang="ja-JP" altLang="en-US" dirty="0"/>
              <a:t>比較手法：合体率</a:t>
            </a:r>
          </a:p>
        </p:txBody>
      </p:sp>
      <p:pic>
        <p:nvPicPr>
          <p:cNvPr id="8" name="コンテンツ プレースホルダー 7" descr="ダイアグラム&#10;&#10;自動的に生成された説明">
            <a:extLst>
              <a:ext uri="{FF2B5EF4-FFF2-40B4-BE49-F238E27FC236}">
                <a16:creationId xmlns:a16="http://schemas.microsoft.com/office/drawing/2014/main" id="{2B829D32-8E1B-307C-F2BF-B0CA5A2C17A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999" t="4663" r="16500" b="7165"/>
          <a:stretch/>
        </p:blipFill>
        <p:spPr>
          <a:xfrm>
            <a:off x="381058" y="988880"/>
            <a:ext cx="5208494" cy="3990293"/>
          </a:xfrm>
        </p:spPr>
      </p:pic>
      <p:sp>
        <p:nvSpPr>
          <p:cNvPr id="6" name="テキスト プレースホルダー 5">
            <a:extLst>
              <a:ext uri="{FF2B5EF4-FFF2-40B4-BE49-F238E27FC236}">
                <a16:creationId xmlns:a16="http://schemas.microsoft.com/office/drawing/2014/main" id="{6717005A-E1F3-192D-964D-91A26E124A8D}"/>
              </a:ext>
            </a:extLst>
          </p:cNvPr>
          <p:cNvSpPr>
            <a:spLocks noGrp="1"/>
          </p:cNvSpPr>
          <p:nvPr>
            <p:ph type="body" sz="quarter" idx="12"/>
          </p:nvPr>
        </p:nvSpPr>
        <p:spPr/>
        <p:txBody>
          <a:bodyPr/>
          <a:lstStyle/>
          <a:p>
            <a:r>
              <a:rPr lang="ja-JP" altLang="en-US" dirty="0"/>
              <a:t>合体率を計算してリコネクション速度を評価した．</a:t>
            </a:r>
          </a:p>
        </p:txBody>
      </p:sp>
      <p:sp>
        <p:nvSpPr>
          <p:cNvPr id="3" name="スライド番号プレースホルダー 2">
            <a:extLst>
              <a:ext uri="{FF2B5EF4-FFF2-40B4-BE49-F238E27FC236}">
                <a16:creationId xmlns:a16="http://schemas.microsoft.com/office/drawing/2014/main" id="{D2B41465-DB38-A3DD-B939-E6CCC5838DA9}"/>
              </a:ext>
            </a:extLst>
          </p:cNvPr>
          <p:cNvSpPr>
            <a:spLocks noGrp="1"/>
          </p:cNvSpPr>
          <p:nvPr>
            <p:ph type="sldNum" sz="quarter" idx="4"/>
          </p:nvPr>
        </p:nvSpPr>
        <p:spPr/>
        <p:txBody>
          <a:bodyPr/>
          <a:lstStyle/>
          <a:p>
            <a:fld id="{BA60D87D-CB58-4AAC-9906-D8831D2EB70B}" type="slidenum">
              <a:rPr kumimoji="1" lang="ja-JP" altLang="en-US" smtClean="0"/>
              <a:pPr/>
              <a:t>11</a:t>
            </a:fld>
            <a:endParaRPr kumimoji="1" lang="ja-JP" altLang="en-US" dirty="0"/>
          </a:p>
        </p:txBody>
      </p:sp>
      <p:sp>
        <p:nvSpPr>
          <p:cNvPr id="9" name="タイトル 1">
            <a:extLst>
              <a:ext uri="{FF2B5EF4-FFF2-40B4-BE49-F238E27FC236}">
                <a16:creationId xmlns:a16="http://schemas.microsoft.com/office/drawing/2014/main" id="{46FEE8E7-3C0A-1A66-C9BA-046552B2F584}"/>
              </a:ext>
            </a:extLst>
          </p:cNvPr>
          <p:cNvSpPr txBox="1">
            <a:spLocks/>
          </p:cNvSpPr>
          <p:nvPr/>
        </p:nvSpPr>
        <p:spPr bwMode="black">
          <a:xfrm>
            <a:off x="789013" y="554805"/>
            <a:ext cx="4392585" cy="514757"/>
          </a:xfrm>
          <a:prstGeom prst="rect">
            <a:avLst/>
          </a:prstGeom>
          <a:solidFill>
            <a:schemeClr val="bg1"/>
          </a:solid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b="0" dirty="0"/>
              <a:t>リコネクション中のポロイダル磁気面</a:t>
            </a:r>
          </a:p>
        </p:txBody>
      </p:sp>
      <p:cxnSp>
        <p:nvCxnSpPr>
          <p:cNvPr id="11" name="直線コネクタ 10">
            <a:extLst>
              <a:ext uri="{FF2B5EF4-FFF2-40B4-BE49-F238E27FC236}">
                <a16:creationId xmlns:a16="http://schemas.microsoft.com/office/drawing/2014/main" id="{9E70AEDC-770E-D685-64E0-3EC904F4FF0B}"/>
              </a:ext>
            </a:extLst>
          </p:cNvPr>
          <p:cNvCxnSpPr/>
          <p:nvPr/>
        </p:nvCxnSpPr>
        <p:spPr>
          <a:xfrm>
            <a:off x="1748118" y="2814918"/>
            <a:ext cx="0" cy="2339788"/>
          </a:xfrm>
          <a:prstGeom prst="line">
            <a:avLst/>
          </a:prstGeom>
          <a:ln w="28575">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4EF3439-B0A3-22B6-7A25-E8E502F0FC5D}"/>
              </a:ext>
            </a:extLst>
          </p:cNvPr>
          <p:cNvCxnSpPr>
            <a:cxnSpLocks/>
          </p:cNvCxnSpPr>
          <p:nvPr/>
        </p:nvCxnSpPr>
        <p:spPr>
          <a:xfrm>
            <a:off x="4455459" y="2756647"/>
            <a:ext cx="0" cy="2398059"/>
          </a:xfrm>
          <a:prstGeom prst="line">
            <a:avLst/>
          </a:prstGeom>
          <a:ln w="28575">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98F777F-C417-8731-3FC5-B4440B181A15}"/>
              </a:ext>
            </a:extLst>
          </p:cNvPr>
          <p:cNvCxnSpPr>
            <a:cxnSpLocks/>
          </p:cNvCxnSpPr>
          <p:nvPr/>
        </p:nvCxnSpPr>
        <p:spPr>
          <a:xfrm>
            <a:off x="2895656" y="2814918"/>
            <a:ext cx="0" cy="2008094"/>
          </a:xfrm>
          <a:prstGeom prst="line">
            <a:avLst/>
          </a:prstGeom>
          <a:ln w="28575">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タイトル 1">
                <a:extLst>
                  <a:ext uri="{FF2B5EF4-FFF2-40B4-BE49-F238E27FC236}">
                    <a16:creationId xmlns:a16="http://schemas.microsoft.com/office/drawing/2014/main" id="{FF35D7A1-F00B-17C5-77A5-D8A3E1827082}"/>
                  </a:ext>
                </a:extLst>
              </p:cNvPr>
              <p:cNvSpPr txBox="1">
                <a:spLocks/>
              </p:cNvSpPr>
              <p:nvPr/>
            </p:nvSpPr>
            <p:spPr bwMode="black">
              <a:xfrm>
                <a:off x="2196467" y="4581678"/>
                <a:ext cx="1281953" cy="514757"/>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Para xmlns:m="http://schemas.openxmlformats.org/officeDocument/2006/math">
                    <m:oMathParaPr>
                      <m:jc m:val="centerGroup"/>
                    </m:oMathParaPr>
                    <m:oMath xmlns:m="http://schemas.openxmlformats.org/officeDocument/2006/math">
                      <m:sSub>
                        <m:sSubPr>
                          <m:ctrlPr>
                            <a:rPr lang="el-GR" altLang="ja-JP" sz="2400" i="1" smtClean="0">
                              <a:latin typeface="Cambria Math" panose="02040503050406030204" pitchFamily="18" charset="0"/>
                              <a:ea typeface="Cambria Math" panose="02040503050406030204" pitchFamily="18" charset="0"/>
                            </a:rPr>
                          </m:ctrlPr>
                        </m:sSubPr>
                        <m:e>
                          <m:r>
                            <a:rPr lang="el-GR" altLang="ja-JP" sz="2400" b="1" i="1" smtClean="0">
                              <a:latin typeface="Cambria Math" panose="02040503050406030204" pitchFamily="18" charset="0"/>
                              <a:ea typeface="Cambria Math" panose="02040503050406030204" pitchFamily="18" charset="0"/>
                            </a:rPr>
                            <m:t>𝜳</m:t>
                          </m:r>
                        </m:e>
                        <m:sub>
                          <m:r>
                            <a:rPr lang="en-US" altLang="ja-JP" sz="2400" b="1" i="1" smtClean="0">
                              <a:latin typeface="Cambria Math" panose="02040503050406030204" pitchFamily="18" charset="0"/>
                              <a:ea typeface="Cambria Math" panose="02040503050406030204" pitchFamily="18" charset="0"/>
                            </a:rPr>
                            <m:t>𝒄𝒐𝒎𝒎𝒐𝒏</m:t>
                          </m:r>
                        </m:sub>
                      </m:sSub>
                    </m:oMath>
                  </m:oMathPara>
                </a14:m>
                <a:endParaRPr lang="ja-JP" altLang="en-US" sz="2400" dirty="0"/>
              </a:p>
            </p:txBody>
          </p:sp>
        </mc:Choice>
        <mc:Fallback xmlns="">
          <p:sp>
            <p:nvSpPr>
              <p:cNvPr id="14" name="タイトル 1">
                <a:extLst>
                  <a:ext uri="{FF2B5EF4-FFF2-40B4-BE49-F238E27FC236}">
                    <a16:creationId xmlns:a16="http://schemas.microsoft.com/office/drawing/2014/main" id="{FF35D7A1-F00B-17C5-77A5-D8A3E1827082}"/>
                  </a:ext>
                </a:extLst>
              </p:cNvPr>
              <p:cNvSpPr txBox="1">
                <a:spLocks noRot="1" noChangeAspect="1" noMove="1" noResize="1" noEditPoints="1" noAdjustHandles="1" noChangeArrowheads="1" noChangeShapeType="1" noTextEdit="1"/>
              </p:cNvSpPr>
              <p:nvPr/>
            </p:nvSpPr>
            <p:spPr bwMode="black">
              <a:xfrm>
                <a:off x="2196467" y="4581678"/>
                <a:ext cx="1281953" cy="514757"/>
              </a:xfrm>
              <a:prstGeom prst="rect">
                <a:avLst/>
              </a:prstGeom>
              <a:blipFill>
                <a:blip r:embed="rId3"/>
                <a:stretch>
                  <a:fillRect r="-15640" b="-7143"/>
                </a:stretch>
              </a:blipFill>
              <a:ln w="31750" cap="sq">
                <a:noFill/>
                <a:miter lim="8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タイトル 1">
                <a:extLst>
                  <a:ext uri="{FF2B5EF4-FFF2-40B4-BE49-F238E27FC236}">
                    <a16:creationId xmlns:a16="http://schemas.microsoft.com/office/drawing/2014/main" id="{F69E0D5C-1661-1EEB-E19C-CFC9F26B6F64}"/>
                  </a:ext>
                </a:extLst>
              </p:cNvPr>
              <p:cNvSpPr txBox="1">
                <a:spLocks/>
              </p:cNvSpPr>
              <p:nvPr/>
            </p:nvSpPr>
            <p:spPr bwMode="black">
              <a:xfrm>
                <a:off x="896530" y="4898491"/>
                <a:ext cx="1281953" cy="514757"/>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Para xmlns:m="http://schemas.openxmlformats.org/officeDocument/2006/math">
                    <m:oMathParaPr>
                      <m:jc m:val="centerGroup"/>
                    </m:oMathParaPr>
                    <m:oMath xmlns:m="http://schemas.openxmlformats.org/officeDocument/2006/math">
                      <m:sSub>
                        <m:sSubPr>
                          <m:ctrlPr>
                            <a:rPr lang="el-GR" altLang="ja-JP" sz="2400" i="1" smtClean="0">
                              <a:latin typeface="Cambria Math" panose="02040503050406030204" pitchFamily="18" charset="0"/>
                              <a:ea typeface="Cambria Math" panose="02040503050406030204" pitchFamily="18" charset="0"/>
                            </a:rPr>
                          </m:ctrlPr>
                        </m:sSubPr>
                        <m:e>
                          <m:r>
                            <a:rPr lang="el-GR" altLang="ja-JP" sz="2400" b="1" i="1" smtClean="0">
                              <a:latin typeface="Cambria Math" panose="02040503050406030204" pitchFamily="18" charset="0"/>
                              <a:ea typeface="Cambria Math" panose="02040503050406030204" pitchFamily="18" charset="0"/>
                            </a:rPr>
                            <m:t>𝜳</m:t>
                          </m:r>
                        </m:e>
                        <m:sub>
                          <m:r>
                            <a:rPr lang="en-US" altLang="ja-JP" sz="2400" b="1" i="1" smtClean="0">
                              <a:latin typeface="Cambria Math" panose="02040503050406030204" pitchFamily="18" charset="0"/>
                              <a:ea typeface="Cambria Math" panose="02040503050406030204" pitchFamily="18" charset="0"/>
                            </a:rPr>
                            <m:t>𝒑𝒓𝒊𝒗𝒂𝒕𝒆</m:t>
                          </m:r>
                          <m:r>
                            <a:rPr lang="en-US" altLang="ja-JP" sz="2400" b="1" i="1" smtClean="0">
                              <a:latin typeface="Cambria Math" panose="02040503050406030204" pitchFamily="18" charset="0"/>
                              <a:ea typeface="Cambria Math" panose="02040503050406030204" pitchFamily="18" charset="0"/>
                            </a:rPr>
                            <m:t>𝟏</m:t>
                          </m:r>
                        </m:sub>
                      </m:sSub>
                    </m:oMath>
                  </m:oMathPara>
                </a14:m>
                <a:endParaRPr lang="ja-JP" altLang="en-US" sz="2400" dirty="0"/>
              </a:p>
            </p:txBody>
          </p:sp>
        </mc:Choice>
        <mc:Fallback xmlns="">
          <p:sp>
            <p:nvSpPr>
              <p:cNvPr id="15" name="タイトル 1">
                <a:extLst>
                  <a:ext uri="{FF2B5EF4-FFF2-40B4-BE49-F238E27FC236}">
                    <a16:creationId xmlns:a16="http://schemas.microsoft.com/office/drawing/2014/main" id="{F69E0D5C-1661-1EEB-E19C-CFC9F26B6F64}"/>
                  </a:ext>
                </a:extLst>
              </p:cNvPr>
              <p:cNvSpPr txBox="1">
                <a:spLocks noRot="1" noChangeAspect="1" noMove="1" noResize="1" noEditPoints="1" noAdjustHandles="1" noChangeArrowheads="1" noChangeShapeType="1" noTextEdit="1"/>
              </p:cNvSpPr>
              <p:nvPr/>
            </p:nvSpPr>
            <p:spPr bwMode="black">
              <a:xfrm>
                <a:off x="896530" y="4898491"/>
                <a:ext cx="1281953" cy="514757"/>
              </a:xfrm>
              <a:prstGeom prst="rect">
                <a:avLst/>
              </a:prstGeom>
              <a:blipFill>
                <a:blip r:embed="rId4"/>
                <a:stretch>
                  <a:fillRect r="-20952" b="-20238"/>
                </a:stretch>
              </a:blipFill>
              <a:ln w="31750" cap="sq">
                <a:noFill/>
                <a:miter lim="8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タイトル 1">
                <a:extLst>
                  <a:ext uri="{FF2B5EF4-FFF2-40B4-BE49-F238E27FC236}">
                    <a16:creationId xmlns:a16="http://schemas.microsoft.com/office/drawing/2014/main" id="{859F460A-9461-5F66-E703-B834F6650725}"/>
                  </a:ext>
                </a:extLst>
              </p:cNvPr>
              <p:cNvSpPr txBox="1">
                <a:spLocks/>
              </p:cNvSpPr>
              <p:nvPr/>
            </p:nvSpPr>
            <p:spPr bwMode="black">
              <a:xfrm>
                <a:off x="3854853" y="4844703"/>
                <a:ext cx="1281953" cy="514757"/>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Para xmlns:m="http://schemas.openxmlformats.org/officeDocument/2006/math">
                    <m:oMathParaPr>
                      <m:jc m:val="centerGroup"/>
                    </m:oMathParaPr>
                    <m:oMath xmlns:m="http://schemas.openxmlformats.org/officeDocument/2006/math">
                      <m:sSub>
                        <m:sSubPr>
                          <m:ctrlPr>
                            <a:rPr lang="el-GR" altLang="ja-JP" sz="2400" i="1" smtClean="0">
                              <a:latin typeface="Cambria Math" panose="02040503050406030204" pitchFamily="18" charset="0"/>
                              <a:ea typeface="Cambria Math" panose="02040503050406030204" pitchFamily="18" charset="0"/>
                            </a:rPr>
                          </m:ctrlPr>
                        </m:sSubPr>
                        <m:e>
                          <m:r>
                            <a:rPr lang="el-GR" altLang="ja-JP" sz="2400" b="1" i="1" smtClean="0">
                              <a:latin typeface="Cambria Math" panose="02040503050406030204" pitchFamily="18" charset="0"/>
                              <a:ea typeface="Cambria Math" panose="02040503050406030204" pitchFamily="18" charset="0"/>
                            </a:rPr>
                            <m:t>𝜳</m:t>
                          </m:r>
                        </m:e>
                        <m:sub>
                          <m:r>
                            <a:rPr lang="en-US" altLang="ja-JP" sz="2400" b="1" i="1" smtClean="0">
                              <a:latin typeface="Cambria Math" panose="02040503050406030204" pitchFamily="18" charset="0"/>
                              <a:ea typeface="Cambria Math" panose="02040503050406030204" pitchFamily="18" charset="0"/>
                            </a:rPr>
                            <m:t>𝒑𝒓𝒊𝒗𝒂𝒕𝒆</m:t>
                          </m:r>
                          <m:r>
                            <a:rPr lang="en-US" altLang="ja-JP" sz="2400" b="1" i="1" smtClean="0">
                              <a:latin typeface="Cambria Math" panose="02040503050406030204" pitchFamily="18" charset="0"/>
                              <a:ea typeface="Cambria Math" panose="02040503050406030204" pitchFamily="18" charset="0"/>
                            </a:rPr>
                            <m:t>𝟐</m:t>
                          </m:r>
                        </m:sub>
                      </m:sSub>
                    </m:oMath>
                  </m:oMathPara>
                </a14:m>
                <a:endParaRPr lang="ja-JP" altLang="en-US" sz="2400" dirty="0"/>
              </a:p>
            </p:txBody>
          </p:sp>
        </mc:Choice>
        <mc:Fallback xmlns="">
          <p:sp>
            <p:nvSpPr>
              <p:cNvPr id="16" name="タイトル 1">
                <a:extLst>
                  <a:ext uri="{FF2B5EF4-FFF2-40B4-BE49-F238E27FC236}">
                    <a16:creationId xmlns:a16="http://schemas.microsoft.com/office/drawing/2014/main" id="{859F460A-9461-5F66-E703-B834F6650725}"/>
                  </a:ext>
                </a:extLst>
              </p:cNvPr>
              <p:cNvSpPr txBox="1">
                <a:spLocks noRot="1" noChangeAspect="1" noMove="1" noResize="1" noEditPoints="1" noAdjustHandles="1" noChangeArrowheads="1" noChangeShapeType="1" noTextEdit="1"/>
              </p:cNvSpPr>
              <p:nvPr/>
            </p:nvSpPr>
            <p:spPr bwMode="black">
              <a:xfrm>
                <a:off x="3854853" y="4844703"/>
                <a:ext cx="1281953" cy="514757"/>
              </a:xfrm>
              <a:prstGeom prst="rect">
                <a:avLst/>
              </a:prstGeom>
              <a:blipFill>
                <a:blip r:embed="rId5"/>
                <a:stretch>
                  <a:fillRect r="-20379" b="-20238"/>
                </a:stretch>
              </a:blipFill>
              <a:ln w="31750" cap="sq">
                <a:noFill/>
                <a:miter lim="800000"/>
              </a:ln>
            </p:spPr>
            <p:txBody>
              <a:bodyPr/>
              <a:lstStyle/>
              <a:p>
                <a:r>
                  <a:rPr lang="ja-JP" altLang="en-US">
                    <a:noFill/>
                  </a:rPr>
                  <a:t> </a:t>
                </a:r>
              </a:p>
            </p:txBody>
          </p:sp>
        </mc:Fallback>
      </mc:AlternateContent>
      <p:sp>
        <p:nvSpPr>
          <p:cNvPr id="19" name="タイトル 1">
            <a:extLst>
              <a:ext uri="{FF2B5EF4-FFF2-40B4-BE49-F238E27FC236}">
                <a16:creationId xmlns:a16="http://schemas.microsoft.com/office/drawing/2014/main" id="{EE925513-6A0B-E7E4-614A-C056513FC492}"/>
              </a:ext>
            </a:extLst>
          </p:cNvPr>
          <p:cNvSpPr txBox="1">
            <a:spLocks/>
          </p:cNvSpPr>
          <p:nvPr/>
        </p:nvSpPr>
        <p:spPr bwMode="black">
          <a:xfrm>
            <a:off x="5495483" y="1191030"/>
            <a:ext cx="4392585" cy="514757"/>
          </a:xfrm>
          <a:prstGeom prst="rect">
            <a:avLst/>
          </a:prstGeom>
          <a:solidFill>
            <a:schemeClr val="bg1"/>
          </a:solid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2000" b="0" dirty="0">
                <a:latin typeface="+mn-ea"/>
                <a:ea typeface="+mn-ea"/>
              </a:rPr>
              <a:t>合体率</a:t>
            </a:r>
            <a:r>
              <a:rPr lang="en-US" altLang="ja-JP" sz="2000" b="0" dirty="0">
                <a:latin typeface="Times New Roman" panose="02020603050405020304" pitchFamily="18" charset="0"/>
                <a:ea typeface="+mn-ea"/>
                <a:cs typeface="Times New Roman" panose="02020603050405020304" pitchFamily="18" charset="0"/>
              </a:rPr>
              <a:t>α</a:t>
            </a:r>
            <a:r>
              <a:rPr lang="ja-JP" altLang="en-US" sz="2000" b="0" dirty="0">
                <a:latin typeface="+mn-ea"/>
                <a:ea typeface="+mn-ea"/>
              </a:rPr>
              <a:t>の定義</a:t>
            </a:r>
            <a:endParaRPr lang="en-US" altLang="ja-JP" sz="2000" b="0" dirty="0">
              <a:latin typeface="+mn-ea"/>
              <a:ea typeface="+mn-ea"/>
            </a:endParaRPr>
          </a:p>
        </p:txBody>
      </p:sp>
      <mc:AlternateContent xmlns:mc="http://schemas.openxmlformats.org/markup-compatibility/2006" xmlns:a14="http://schemas.microsoft.com/office/drawing/2010/main">
        <mc:Choice Requires="a14">
          <p:sp>
            <p:nvSpPr>
              <p:cNvPr id="20" name="タイトル 1">
                <a:extLst>
                  <a:ext uri="{FF2B5EF4-FFF2-40B4-BE49-F238E27FC236}">
                    <a16:creationId xmlns:a16="http://schemas.microsoft.com/office/drawing/2014/main" id="{21C95074-6E3E-EEF8-2361-0B27D75BF447}"/>
                  </a:ext>
                </a:extLst>
              </p:cNvPr>
              <p:cNvSpPr txBox="1">
                <a:spLocks/>
              </p:cNvSpPr>
              <p:nvPr/>
            </p:nvSpPr>
            <p:spPr bwMode="black">
              <a:xfrm>
                <a:off x="5432499" y="1646152"/>
                <a:ext cx="5575928" cy="1281428"/>
              </a:xfrm>
              <a:prstGeom prst="rect">
                <a:avLst/>
              </a:prstGeom>
              <a:solidFill>
                <a:schemeClr val="bg1"/>
              </a:solid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Para xmlns:m="http://schemas.openxmlformats.org/officeDocument/2006/math">
                    <m:oMathParaPr>
                      <m:jc m:val="centerGroup"/>
                    </m:oMathParaPr>
                    <m:oMath xmlns:m="http://schemas.openxmlformats.org/officeDocument/2006/math">
                      <m:r>
                        <a:rPr lang="ja-JP" altLang="en-US" sz="2000" b="1" i="1" smtClean="0">
                          <a:latin typeface="Cambria Math" panose="02040503050406030204" pitchFamily="18" charset="0"/>
                          <a:ea typeface="+mn-ea"/>
                        </a:rPr>
                        <m:t>𝜶</m:t>
                      </m:r>
                      <m:r>
                        <a:rPr lang="en-US" altLang="ja-JP" sz="2000" b="1" i="1" smtClean="0">
                          <a:latin typeface="Cambria Math" panose="02040503050406030204" pitchFamily="18" charset="0"/>
                          <a:ea typeface="+mn-ea"/>
                        </a:rPr>
                        <m:t>=</m:t>
                      </m:r>
                      <m:f>
                        <m:fPr>
                          <m:ctrlPr>
                            <a:rPr lang="en-US" altLang="ja-JP" sz="2000" i="1" smtClean="0">
                              <a:latin typeface="Cambria Math" panose="02040503050406030204" pitchFamily="18" charset="0"/>
                              <a:ea typeface="+mn-ea"/>
                            </a:rPr>
                          </m:ctrlPr>
                        </m:fPr>
                        <m:num>
                          <m:sSub>
                            <m:sSubPr>
                              <m:ctrlPr>
                                <a:rPr lang="el-GR" altLang="ja-JP" sz="2000" i="1">
                                  <a:latin typeface="Cambria Math" panose="02040503050406030204" pitchFamily="18" charset="0"/>
                                  <a:ea typeface="Cambria Math" panose="02040503050406030204" pitchFamily="18" charset="0"/>
                                </a:rPr>
                              </m:ctrlPr>
                            </m:sSubPr>
                            <m:e>
                              <m:r>
                                <a:rPr lang="el-GR" altLang="ja-JP" sz="2000" b="1" i="1">
                                  <a:latin typeface="Cambria Math" panose="02040503050406030204" pitchFamily="18" charset="0"/>
                                  <a:ea typeface="Cambria Math" panose="02040503050406030204" pitchFamily="18" charset="0"/>
                                </a:rPr>
                                <m:t>𝜳</m:t>
                              </m:r>
                            </m:e>
                            <m:sub>
                              <m:r>
                                <a:rPr lang="en-US" altLang="ja-JP" sz="2000" b="1" i="1">
                                  <a:latin typeface="Cambria Math" panose="02040503050406030204" pitchFamily="18" charset="0"/>
                                  <a:ea typeface="Cambria Math" panose="02040503050406030204" pitchFamily="18" charset="0"/>
                                </a:rPr>
                                <m:t>𝒄𝒐𝒎𝒎𝒐𝒏</m:t>
                              </m:r>
                            </m:sub>
                          </m:sSub>
                        </m:num>
                        <m:den>
                          <m:r>
                            <a:rPr lang="en-US" altLang="ja-JP" sz="2000" b="1" i="0" smtClean="0">
                              <a:latin typeface="Cambria Math" panose="02040503050406030204" pitchFamily="18" charset="0"/>
                              <a:ea typeface="+mn-ea"/>
                            </a:rPr>
                            <m:t>𝐦𝐢𝐧</m:t>
                          </m:r>
                          <m:r>
                            <a:rPr lang="en-US" altLang="ja-JP" sz="2000" b="1" i="1" smtClean="0">
                              <a:latin typeface="Cambria Math" panose="02040503050406030204" pitchFamily="18" charset="0"/>
                              <a:ea typeface="+mn-ea"/>
                            </a:rPr>
                            <m:t>⁡(</m:t>
                          </m:r>
                          <m:sSub>
                            <m:sSubPr>
                              <m:ctrlPr>
                                <a:rPr lang="el-GR" altLang="ja-JP" sz="2000" i="1">
                                  <a:latin typeface="Cambria Math" panose="02040503050406030204" pitchFamily="18" charset="0"/>
                                  <a:ea typeface="Cambria Math" panose="02040503050406030204" pitchFamily="18" charset="0"/>
                                </a:rPr>
                              </m:ctrlPr>
                            </m:sSubPr>
                            <m:e>
                              <m:r>
                                <a:rPr lang="el-GR" altLang="ja-JP" sz="2000" b="1" i="1">
                                  <a:latin typeface="Cambria Math" panose="02040503050406030204" pitchFamily="18" charset="0"/>
                                  <a:ea typeface="Cambria Math" panose="02040503050406030204" pitchFamily="18" charset="0"/>
                                </a:rPr>
                                <m:t>𝜳</m:t>
                              </m:r>
                            </m:e>
                            <m:sub>
                              <m:r>
                                <a:rPr lang="en-US" altLang="ja-JP" sz="2000" b="1" i="1">
                                  <a:latin typeface="Cambria Math" panose="02040503050406030204" pitchFamily="18" charset="0"/>
                                  <a:ea typeface="Cambria Math" panose="02040503050406030204" pitchFamily="18" charset="0"/>
                                </a:rPr>
                                <m:t>𝒑𝒓𝒊𝒗𝒂𝒕𝒆</m:t>
                              </m:r>
                              <m:r>
                                <a:rPr lang="en-US" altLang="ja-JP" sz="2000" b="1" i="1">
                                  <a:latin typeface="Cambria Math" panose="02040503050406030204" pitchFamily="18" charset="0"/>
                                  <a:ea typeface="Cambria Math" panose="02040503050406030204" pitchFamily="18" charset="0"/>
                                </a:rPr>
                                <m:t>𝟏</m:t>
                              </m:r>
                            </m:sub>
                          </m:sSub>
                          <m:r>
                            <a:rPr lang="en-US" altLang="ja-JP" sz="2000" b="1" i="1" smtClean="0">
                              <a:latin typeface="Cambria Math" panose="02040503050406030204" pitchFamily="18" charset="0"/>
                              <a:ea typeface="Cambria Math" panose="02040503050406030204" pitchFamily="18" charset="0"/>
                            </a:rPr>
                            <m:t>,</m:t>
                          </m:r>
                          <m:sSub>
                            <m:sSubPr>
                              <m:ctrlPr>
                                <a:rPr lang="el-GR" altLang="ja-JP" sz="2000" i="1">
                                  <a:latin typeface="Cambria Math" panose="02040503050406030204" pitchFamily="18" charset="0"/>
                                  <a:ea typeface="Cambria Math" panose="02040503050406030204" pitchFamily="18" charset="0"/>
                                </a:rPr>
                              </m:ctrlPr>
                            </m:sSubPr>
                            <m:e>
                              <m:r>
                                <a:rPr lang="el-GR" altLang="ja-JP" sz="2000" b="1" i="1">
                                  <a:latin typeface="Cambria Math" panose="02040503050406030204" pitchFamily="18" charset="0"/>
                                  <a:ea typeface="Cambria Math" panose="02040503050406030204" pitchFamily="18" charset="0"/>
                                </a:rPr>
                                <m:t>𝜳</m:t>
                              </m:r>
                            </m:e>
                            <m:sub>
                              <m:r>
                                <a:rPr lang="en-US" altLang="ja-JP" sz="2000" b="1" i="1">
                                  <a:latin typeface="Cambria Math" panose="02040503050406030204" pitchFamily="18" charset="0"/>
                                  <a:ea typeface="Cambria Math" panose="02040503050406030204" pitchFamily="18" charset="0"/>
                                </a:rPr>
                                <m:t>𝒑𝒓𝒊𝒗𝒂𝒕𝒆</m:t>
                              </m:r>
                              <m:r>
                                <a:rPr lang="en-US" altLang="ja-JP" sz="2000" b="1" i="1">
                                  <a:latin typeface="Cambria Math" panose="02040503050406030204" pitchFamily="18" charset="0"/>
                                  <a:ea typeface="Cambria Math" panose="02040503050406030204" pitchFamily="18" charset="0"/>
                                </a:rPr>
                                <m:t>𝟐</m:t>
                              </m:r>
                            </m:sub>
                          </m:sSub>
                          <m:r>
                            <a:rPr lang="en-US" altLang="ja-JP" sz="2000" b="1" i="1" smtClean="0">
                              <a:latin typeface="Cambria Math" panose="02040503050406030204" pitchFamily="18" charset="0"/>
                              <a:ea typeface="+mn-ea"/>
                            </a:rPr>
                            <m:t>)</m:t>
                          </m:r>
                        </m:den>
                      </m:f>
                      <m:r>
                        <a:rPr lang="en-US" altLang="ja-JP" sz="2000" b="1" i="1" smtClean="0">
                          <a:latin typeface="Cambria Math" panose="02040503050406030204" pitchFamily="18" charset="0"/>
                          <a:ea typeface="Cambria Math" panose="02040503050406030204" pitchFamily="18" charset="0"/>
                        </a:rPr>
                        <m:t>×</m:t>
                      </m:r>
                      <m:r>
                        <a:rPr lang="en-US" altLang="ja-JP" sz="2000" b="1" i="1" smtClean="0">
                          <a:latin typeface="Cambria Math" panose="02040503050406030204" pitchFamily="18" charset="0"/>
                          <a:ea typeface="Cambria Math" panose="02040503050406030204" pitchFamily="18" charset="0"/>
                        </a:rPr>
                        <m:t>𝟏𝟎𝟎</m:t>
                      </m:r>
                    </m:oMath>
                  </m:oMathPara>
                </a14:m>
                <a:endParaRPr lang="en-US" altLang="ja-JP" sz="2000" dirty="0">
                  <a:latin typeface="+mn-ea"/>
                  <a:ea typeface="+mn-ea"/>
                </a:endParaRPr>
              </a:p>
            </p:txBody>
          </p:sp>
        </mc:Choice>
        <mc:Fallback xmlns="">
          <p:sp>
            <p:nvSpPr>
              <p:cNvPr id="20" name="タイトル 1">
                <a:extLst>
                  <a:ext uri="{FF2B5EF4-FFF2-40B4-BE49-F238E27FC236}">
                    <a16:creationId xmlns:a16="http://schemas.microsoft.com/office/drawing/2014/main" id="{21C95074-6E3E-EEF8-2361-0B27D75BF447}"/>
                  </a:ext>
                </a:extLst>
              </p:cNvPr>
              <p:cNvSpPr txBox="1">
                <a:spLocks noRot="1" noChangeAspect="1" noMove="1" noResize="1" noEditPoints="1" noAdjustHandles="1" noChangeArrowheads="1" noChangeShapeType="1" noTextEdit="1"/>
              </p:cNvSpPr>
              <p:nvPr/>
            </p:nvSpPr>
            <p:spPr bwMode="black">
              <a:xfrm>
                <a:off x="5432499" y="1646152"/>
                <a:ext cx="5575928" cy="1281428"/>
              </a:xfrm>
              <a:prstGeom prst="rect">
                <a:avLst/>
              </a:prstGeom>
              <a:blipFill>
                <a:blip r:embed="rId6"/>
                <a:stretch>
                  <a:fillRect/>
                </a:stretch>
              </a:blipFill>
              <a:ln w="31750" cap="sq">
                <a:noFill/>
                <a:miter lim="8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タイトル 1">
                <a:extLst>
                  <a:ext uri="{FF2B5EF4-FFF2-40B4-BE49-F238E27FC236}">
                    <a16:creationId xmlns:a16="http://schemas.microsoft.com/office/drawing/2014/main" id="{17A231A9-857F-8F77-324C-CEF2B1434B63}"/>
                  </a:ext>
                </a:extLst>
              </p:cNvPr>
              <p:cNvSpPr txBox="1">
                <a:spLocks/>
              </p:cNvSpPr>
              <p:nvPr/>
            </p:nvSpPr>
            <p:spPr bwMode="black">
              <a:xfrm>
                <a:off x="5746349" y="3530388"/>
                <a:ext cx="5880736" cy="1281428"/>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 xmlns:m="http://schemas.openxmlformats.org/officeDocument/2006/math">
                    <m:sSub>
                      <m:sSubPr>
                        <m:ctrlPr>
                          <a:rPr lang="el-GR" altLang="ja-JP" sz="2000" b="0" i="1" smtClean="0">
                            <a:latin typeface="Cambria Math" panose="02040503050406030204" pitchFamily="18" charset="0"/>
                            <a:ea typeface="Cambria Math" panose="02040503050406030204" pitchFamily="18" charset="0"/>
                          </a:rPr>
                        </m:ctrlPr>
                      </m:sSubPr>
                      <m:e>
                        <m:r>
                          <a:rPr lang="el-GR" altLang="ja-JP" sz="2000" b="0" i="1" smtClean="0">
                            <a:latin typeface="Cambria Math" panose="02040503050406030204" pitchFamily="18" charset="0"/>
                            <a:ea typeface="Cambria Math" panose="02040503050406030204" pitchFamily="18" charset="0"/>
                          </a:rPr>
                          <m:t>𝛹</m:t>
                        </m:r>
                      </m:e>
                      <m:sub>
                        <m:r>
                          <a:rPr lang="en-US" altLang="ja-JP" sz="2000" b="0" i="1" smtClean="0">
                            <a:latin typeface="Cambria Math" panose="02040503050406030204" pitchFamily="18" charset="0"/>
                            <a:ea typeface="Cambria Math" panose="02040503050406030204" pitchFamily="18" charset="0"/>
                          </a:rPr>
                          <m:t>𝑐𝑜𝑚𝑚𝑜𝑛</m:t>
                        </m:r>
                      </m:sub>
                    </m:sSub>
                  </m:oMath>
                </a14:m>
                <a:r>
                  <a:rPr lang="ja-JP" altLang="en-US" sz="2000" b="0" dirty="0"/>
                  <a:t>：再結合したポロイダル磁束</a:t>
                </a:r>
                <a:endParaRPr lang="en-US" altLang="ja-JP" sz="2000" b="0" dirty="0"/>
              </a:p>
              <a:p>
                <a:pPr>
                  <a:lnSpc>
                    <a:spcPct val="110000"/>
                  </a:lnSpc>
                </a:pPr>
                <a14:m>
                  <m:oMath xmlns:m="http://schemas.openxmlformats.org/officeDocument/2006/math">
                    <m:sSub>
                      <m:sSubPr>
                        <m:ctrlPr>
                          <a:rPr lang="el-GR" altLang="ja-JP" sz="2000" b="0" i="1" smtClean="0">
                            <a:latin typeface="Cambria Math" panose="02040503050406030204" pitchFamily="18" charset="0"/>
                            <a:ea typeface="Cambria Math" panose="02040503050406030204" pitchFamily="18" charset="0"/>
                          </a:rPr>
                        </m:ctrlPr>
                      </m:sSubPr>
                      <m:e>
                        <m:r>
                          <a:rPr lang="el-GR" altLang="ja-JP" sz="2000" b="0" i="1" smtClean="0">
                            <a:latin typeface="Cambria Math" panose="02040503050406030204" pitchFamily="18" charset="0"/>
                            <a:ea typeface="Cambria Math" panose="02040503050406030204" pitchFamily="18" charset="0"/>
                          </a:rPr>
                          <m:t>𝛹</m:t>
                        </m:r>
                      </m:e>
                      <m:sub>
                        <m:r>
                          <a:rPr lang="en-US" altLang="ja-JP" sz="2000" b="0" i="1" smtClean="0">
                            <a:latin typeface="Cambria Math" panose="02040503050406030204" pitchFamily="18" charset="0"/>
                            <a:ea typeface="Cambria Math" panose="02040503050406030204" pitchFamily="18" charset="0"/>
                          </a:rPr>
                          <m:t>𝑝𝑟𝑖𝑣𝑎𝑡𝑒</m:t>
                        </m:r>
                      </m:sub>
                    </m:sSub>
                  </m:oMath>
                </a14:m>
                <a:r>
                  <a:rPr lang="ja-JP" altLang="en-US" sz="2000" b="0" dirty="0"/>
                  <a:t>：合体する</a:t>
                </a:r>
                <a:r>
                  <a:rPr lang="en-US" altLang="ja-JP" sz="2000" b="0" dirty="0"/>
                  <a:t>2</a:t>
                </a:r>
                <a:r>
                  <a:rPr lang="ja-JP" altLang="en-US" sz="2000" b="0" dirty="0"/>
                  <a:t>つのプラズマの</a:t>
                </a:r>
                <a:br>
                  <a:rPr lang="en-US" altLang="ja-JP" sz="2000" b="0" dirty="0"/>
                </a:br>
                <a:r>
                  <a:rPr lang="ja-JP" altLang="en-US" sz="2000" b="0" dirty="0"/>
                  <a:t>　　　　　ポロイダル磁束の最大値</a:t>
                </a:r>
              </a:p>
            </p:txBody>
          </p:sp>
        </mc:Choice>
        <mc:Fallback xmlns="">
          <p:sp>
            <p:nvSpPr>
              <p:cNvPr id="21" name="タイトル 1">
                <a:extLst>
                  <a:ext uri="{FF2B5EF4-FFF2-40B4-BE49-F238E27FC236}">
                    <a16:creationId xmlns:a16="http://schemas.microsoft.com/office/drawing/2014/main" id="{17A231A9-857F-8F77-324C-CEF2B1434B63}"/>
                  </a:ext>
                </a:extLst>
              </p:cNvPr>
              <p:cNvSpPr txBox="1">
                <a:spLocks noRot="1" noChangeAspect="1" noMove="1" noResize="1" noEditPoints="1" noAdjustHandles="1" noChangeArrowheads="1" noChangeShapeType="1" noTextEdit="1"/>
              </p:cNvSpPr>
              <p:nvPr/>
            </p:nvSpPr>
            <p:spPr bwMode="black">
              <a:xfrm>
                <a:off x="5746349" y="3530388"/>
                <a:ext cx="5880736" cy="1281428"/>
              </a:xfrm>
              <a:prstGeom prst="rect">
                <a:avLst/>
              </a:prstGeom>
              <a:blipFill>
                <a:blip r:embed="rId7"/>
                <a:stretch>
                  <a:fillRect b="-7143"/>
                </a:stretch>
              </a:blipFill>
              <a:ln w="31750" cap="sq">
                <a:noFill/>
                <a:miter lim="800000"/>
              </a:ln>
            </p:spPr>
            <p:txBody>
              <a:bodyPr/>
              <a:lstStyle/>
              <a:p>
                <a:r>
                  <a:rPr lang="ja-JP" altLang="en-US">
                    <a:noFill/>
                  </a:rPr>
                  <a:t> </a:t>
                </a:r>
              </a:p>
            </p:txBody>
          </p:sp>
        </mc:Fallback>
      </mc:AlternateContent>
      <p:sp>
        <p:nvSpPr>
          <p:cNvPr id="22" name="タイトル 1">
            <a:extLst>
              <a:ext uri="{FF2B5EF4-FFF2-40B4-BE49-F238E27FC236}">
                <a16:creationId xmlns:a16="http://schemas.microsoft.com/office/drawing/2014/main" id="{D9305E0B-E91C-689F-0F44-FF3338C19451}"/>
              </a:ext>
            </a:extLst>
          </p:cNvPr>
          <p:cNvSpPr txBox="1">
            <a:spLocks/>
          </p:cNvSpPr>
          <p:nvPr/>
        </p:nvSpPr>
        <p:spPr bwMode="black">
          <a:xfrm>
            <a:off x="5495483" y="2701610"/>
            <a:ext cx="6382469" cy="514757"/>
          </a:xfrm>
          <a:prstGeom prst="rect">
            <a:avLst/>
          </a:prstGeom>
          <a:solidFill>
            <a:schemeClr val="bg1"/>
          </a:solid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2000" b="0" dirty="0">
                <a:latin typeface="+mn-ea"/>
                <a:ea typeface="+mn-ea"/>
              </a:rPr>
              <a:t>リコネクションの進行度合いを定量評価できる</a:t>
            </a:r>
            <a:endParaRPr lang="en-US" altLang="ja-JP" sz="2000" b="0" dirty="0">
              <a:latin typeface="+mn-ea"/>
              <a:ea typeface="+mn-ea"/>
            </a:endParaRPr>
          </a:p>
        </p:txBody>
      </p:sp>
    </p:spTree>
    <p:extLst>
      <p:ext uri="{BB962C8B-B14F-4D97-AF65-F5344CB8AC3E}">
        <p14:creationId xmlns:p14="http://schemas.microsoft.com/office/powerpoint/2010/main" val="135870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A836E5-6993-E9EE-B62D-74651ADE8447}"/>
              </a:ext>
            </a:extLst>
          </p:cNvPr>
          <p:cNvSpPr>
            <a:spLocks noGrp="1"/>
          </p:cNvSpPr>
          <p:nvPr>
            <p:ph type="title"/>
          </p:nvPr>
        </p:nvSpPr>
        <p:spPr/>
        <p:txBody>
          <a:bodyPr>
            <a:normAutofit fontScale="90000"/>
          </a:bodyPr>
          <a:lstStyle/>
          <a:p>
            <a:r>
              <a:rPr kumimoji="1" lang="ja-JP" altLang="en-US" dirty="0"/>
              <a:t>結果①：ブロブ生成によるリコネクション高速化</a:t>
            </a:r>
          </a:p>
        </p:txBody>
      </p:sp>
      <p:sp>
        <p:nvSpPr>
          <p:cNvPr id="3" name="テキスト プレースホルダー 2">
            <a:extLst>
              <a:ext uri="{FF2B5EF4-FFF2-40B4-BE49-F238E27FC236}">
                <a16:creationId xmlns:a16="http://schemas.microsoft.com/office/drawing/2014/main" id="{1791BC08-BABA-ECCD-137B-D2F514E23C58}"/>
              </a:ext>
            </a:extLst>
          </p:cNvPr>
          <p:cNvSpPr>
            <a:spLocks noGrp="1"/>
          </p:cNvSpPr>
          <p:nvPr>
            <p:ph type="body" sz="quarter" idx="12"/>
          </p:nvPr>
        </p:nvSpPr>
        <p:spPr/>
        <p:txBody>
          <a:bodyPr>
            <a:normAutofit/>
          </a:bodyPr>
          <a:lstStyle/>
          <a:p>
            <a:r>
              <a:rPr kumimoji="1" lang="ja-JP" altLang="en-US" dirty="0"/>
              <a:t>前半では複数個のブロブが生成されることでリコネクションが高速化し，</a:t>
            </a:r>
            <a:br>
              <a:rPr kumimoji="1" lang="en-US" altLang="ja-JP" dirty="0"/>
            </a:br>
            <a:r>
              <a:rPr lang="ja-JP" altLang="en-US" dirty="0"/>
              <a:t>後半では異常抵抗が生じることでリコネクションが高速化した．</a:t>
            </a:r>
            <a:endParaRPr kumimoji="1" lang="ja-JP" altLang="en-US" dirty="0"/>
          </a:p>
        </p:txBody>
      </p:sp>
      <p:sp>
        <p:nvSpPr>
          <p:cNvPr id="6" name="スライド番号プレースホルダー 5">
            <a:extLst>
              <a:ext uri="{FF2B5EF4-FFF2-40B4-BE49-F238E27FC236}">
                <a16:creationId xmlns:a16="http://schemas.microsoft.com/office/drawing/2014/main" id="{7CF80A73-6EBF-143C-D070-3D5E2C441FC9}"/>
              </a:ext>
            </a:extLst>
          </p:cNvPr>
          <p:cNvSpPr>
            <a:spLocks noGrp="1"/>
          </p:cNvSpPr>
          <p:nvPr>
            <p:ph type="sldNum" sz="quarter" idx="4"/>
          </p:nvPr>
        </p:nvSpPr>
        <p:spPr>
          <a:xfrm>
            <a:off x="10784936" y="134470"/>
            <a:ext cx="1004508" cy="411370"/>
          </a:xfrm>
        </p:spPr>
        <p:txBody>
          <a:bodyPr/>
          <a:lstStyle/>
          <a:p>
            <a:fld id="{BA60D87D-CB58-4AAC-9906-D8831D2EB70B}" type="slidenum">
              <a:rPr kumimoji="1" lang="ja-JP" altLang="en-US" smtClean="0"/>
              <a:pPr/>
              <a:t>12</a:t>
            </a:fld>
            <a:endParaRPr kumimoji="1" lang="ja-JP" altLang="en-US" dirty="0"/>
          </a:p>
        </p:txBody>
      </p:sp>
      <p:grpSp>
        <p:nvGrpSpPr>
          <p:cNvPr id="5" name="グループ化 4">
            <a:extLst>
              <a:ext uri="{FF2B5EF4-FFF2-40B4-BE49-F238E27FC236}">
                <a16:creationId xmlns:a16="http://schemas.microsoft.com/office/drawing/2014/main" id="{C9AEDCCA-B975-4300-3625-CD09AFD35B41}"/>
              </a:ext>
            </a:extLst>
          </p:cNvPr>
          <p:cNvGrpSpPr>
            <a:grpSpLocks noChangeAspect="1"/>
          </p:cNvGrpSpPr>
          <p:nvPr/>
        </p:nvGrpSpPr>
        <p:grpSpPr>
          <a:xfrm>
            <a:off x="70816" y="1159314"/>
            <a:ext cx="3440387" cy="4163015"/>
            <a:chOff x="1001232" y="838200"/>
            <a:chExt cx="2987281" cy="3614737"/>
          </a:xfrm>
        </p:grpSpPr>
        <p:pic>
          <p:nvPicPr>
            <p:cNvPr id="7" name="図 6" descr="グラフ&#10;&#10;自動的に生成された説明">
              <a:extLst>
                <a:ext uri="{FF2B5EF4-FFF2-40B4-BE49-F238E27FC236}">
                  <a16:creationId xmlns:a16="http://schemas.microsoft.com/office/drawing/2014/main" id="{9B970AA1-A2CE-E60C-F964-8334C32DFD0D}"/>
                </a:ext>
              </a:extLst>
            </p:cNvPr>
            <p:cNvPicPr>
              <a:picLocks noChangeAspect="1"/>
            </p:cNvPicPr>
            <p:nvPr/>
          </p:nvPicPr>
          <p:blipFill rotWithShape="1">
            <a:blip r:embed="rId3">
              <a:extLst>
                <a:ext uri="{28A0092B-C50C-407E-A947-70E740481C1C}">
                  <a14:useLocalDpi xmlns:a14="http://schemas.microsoft.com/office/drawing/2010/main" val="0"/>
                </a:ext>
              </a:extLst>
            </a:blip>
            <a:srcRect t="41736" b="44375"/>
            <a:stretch/>
          </p:blipFill>
          <p:spPr>
            <a:xfrm>
              <a:off x="1020217" y="3500436"/>
              <a:ext cx="2968296" cy="952501"/>
            </a:xfrm>
            <a:prstGeom prst="rect">
              <a:avLst/>
            </a:prstGeom>
          </p:spPr>
        </p:pic>
        <p:pic>
          <p:nvPicPr>
            <p:cNvPr id="8" name="図 7" descr="グラフ&#10;&#10;自動的に生成された説明">
              <a:extLst>
                <a:ext uri="{FF2B5EF4-FFF2-40B4-BE49-F238E27FC236}">
                  <a16:creationId xmlns:a16="http://schemas.microsoft.com/office/drawing/2014/main" id="{3B1C511D-8DE2-F286-A445-4EAFF42EBF55}"/>
                </a:ext>
              </a:extLst>
            </p:cNvPr>
            <p:cNvPicPr>
              <a:picLocks noChangeAspect="1"/>
            </p:cNvPicPr>
            <p:nvPr/>
          </p:nvPicPr>
          <p:blipFill rotWithShape="1">
            <a:blip r:embed="rId3">
              <a:extLst>
                <a:ext uri="{28A0092B-C50C-407E-A947-70E740481C1C}">
                  <a14:useLocalDpi xmlns:a14="http://schemas.microsoft.com/office/drawing/2010/main" val="0"/>
                </a:ext>
              </a:extLst>
            </a:blip>
            <a:srcRect t="24514" b="61458"/>
            <a:stretch/>
          </p:blipFill>
          <p:spPr>
            <a:xfrm>
              <a:off x="1020217" y="2547936"/>
              <a:ext cx="2968296" cy="962025"/>
            </a:xfrm>
            <a:prstGeom prst="rect">
              <a:avLst/>
            </a:prstGeom>
          </p:spPr>
        </p:pic>
        <p:pic>
          <p:nvPicPr>
            <p:cNvPr id="10" name="図 9" descr="グラフ&#10;&#10;自動的に生成された説明">
              <a:extLst>
                <a:ext uri="{FF2B5EF4-FFF2-40B4-BE49-F238E27FC236}">
                  <a16:creationId xmlns:a16="http://schemas.microsoft.com/office/drawing/2014/main" id="{47A85320-6181-4209-2FF7-8C95E830ECB1}"/>
                </a:ext>
              </a:extLst>
            </p:cNvPr>
            <p:cNvPicPr>
              <a:picLocks noChangeAspect="1"/>
            </p:cNvPicPr>
            <p:nvPr/>
          </p:nvPicPr>
          <p:blipFill rotWithShape="1">
            <a:blip r:embed="rId3">
              <a:extLst>
                <a:ext uri="{28A0092B-C50C-407E-A947-70E740481C1C}">
                  <a14:useLocalDpi xmlns:a14="http://schemas.microsoft.com/office/drawing/2010/main" val="0"/>
                </a:ext>
              </a:extLst>
            </a:blip>
            <a:srcRect t="6250" r="88804" b="78820"/>
            <a:stretch/>
          </p:blipFill>
          <p:spPr>
            <a:xfrm>
              <a:off x="1001232" y="1262860"/>
              <a:ext cx="332330" cy="1023938"/>
            </a:xfrm>
            <a:prstGeom prst="rect">
              <a:avLst/>
            </a:prstGeom>
          </p:spPr>
        </p:pic>
        <p:pic>
          <p:nvPicPr>
            <p:cNvPr id="11" name="図 10" descr="ダイアグラム&#10;&#10;低い精度で自動的に生成された説明">
              <a:extLst>
                <a:ext uri="{FF2B5EF4-FFF2-40B4-BE49-F238E27FC236}">
                  <a16:creationId xmlns:a16="http://schemas.microsoft.com/office/drawing/2014/main" id="{F844AC20-A79C-6F95-9713-15249C50DE30}"/>
                </a:ext>
              </a:extLst>
            </p:cNvPr>
            <p:cNvPicPr>
              <a:picLocks noChangeAspect="1"/>
            </p:cNvPicPr>
            <p:nvPr/>
          </p:nvPicPr>
          <p:blipFill rotWithShape="1">
            <a:blip r:embed="rId4">
              <a:extLst>
                <a:ext uri="{28A0092B-C50C-407E-A947-70E740481C1C}">
                  <a14:useLocalDpi xmlns:a14="http://schemas.microsoft.com/office/drawing/2010/main" val="0"/>
                </a:ext>
              </a:extLst>
            </a:blip>
            <a:srcRect l="11146" t="6864" b="79442"/>
            <a:stretch/>
          </p:blipFill>
          <p:spPr>
            <a:xfrm>
              <a:off x="1428750" y="838200"/>
              <a:ext cx="2483560" cy="1704973"/>
            </a:xfrm>
            <a:prstGeom prst="rect">
              <a:avLst/>
            </a:prstGeom>
          </p:spPr>
        </p:pic>
        <p:cxnSp>
          <p:nvCxnSpPr>
            <p:cNvPr id="12" name="直線コネクタ 11">
              <a:extLst>
                <a:ext uri="{FF2B5EF4-FFF2-40B4-BE49-F238E27FC236}">
                  <a16:creationId xmlns:a16="http://schemas.microsoft.com/office/drawing/2014/main" id="{92F22EB9-B872-2B63-50F1-389FF6FF9427}"/>
                </a:ext>
              </a:extLst>
            </p:cNvPr>
            <p:cNvCxnSpPr>
              <a:cxnSpLocks/>
              <a:endCxn id="7" idx="2"/>
            </p:cNvCxnSpPr>
            <p:nvPr/>
          </p:nvCxnSpPr>
          <p:spPr>
            <a:xfrm>
              <a:off x="2466975" y="915198"/>
              <a:ext cx="37390" cy="3537739"/>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41F592E-C9DC-CECC-F460-B7F993D340DC}"/>
                </a:ext>
              </a:extLst>
            </p:cNvPr>
            <p:cNvCxnSpPr>
              <a:cxnSpLocks/>
            </p:cNvCxnSpPr>
            <p:nvPr/>
          </p:nvCxnSpPr>
          <p:spPr>
            <a:xfrm>
              <a:off x="3238500" y="915198"/>
              <a:ext cx="0" cy="3434025"/>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10E3171-234D-7D4B-7090-45621A6176DB}"/>
                </a:ext>
              </a:extLst>
            </p:cNvPr>
            <p:cNvCxnSpPr>
              <a:cxnSpLocks/>
            </p:cNvCxnSpPr>
            <p:nvPr/>
          </p:nvCxnSpPr>
          <p:spPr>
            <a:xfrm>
              <a:off x="2809875" y="915198"/>
              <a:ext cx="18147" cy="3405450"/>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5" name="グループ化 14">
            <a:extLst>
              <a:ext uri="{FF2B5EF4-FFF2-40B4-BE49-F238E27FC236}">
                <a16:creationId xmlns:a16="http://schemas.microsoft.com/office/drawing/2014/main" id="{3B2E1E12-FB4C-F640-5460-7DDCA0D21384}"/>
              </a:ext>
            </a:extLst>
          </p:cNvPr>
          <p:cNvGrpSpPr>
            <a:grpSpLocks noChangeAspect="1"/>
          </p:cNvGrpSpPr>
          <p:nvPr/>
        </p:nvGrpSpPr>
        <p:grpSpPr>
          <a:xfrm>
            <a:off x="3344427" y="1254834"/>
            <a:ext cx="8721667" cy="2463270"/>
            <a:chOff x="3008670" y="394423"/>
            <a:chExt cx="10130507" cy="2861170"/>
          </a:xfrm>
        </p:grpSpPr>
        <p:pic>
          <p:nvPicPr>
            <p:cNvPr id="16" name="図 15" descr="ダイアグラム が含まれている画像&#10;&#10;自動的に生成された説明">
              <a:extLst>
                <a:ext uri="{FF2B5EF4-FFF2-40B4-BE49-F238E27FC236}">
                  <a16:creationId xmlns:a16="http://schemas.microsoft.com/office/drawing/2014/main" id="{E182CF2B-49A3-833B-E007-46519BED0CD9}"/>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3641" t="7057" r="42446" b="53712"/>
            <a:stretch/>
          </p:blipFill>
          <p:spPr>
            <a:xfrm>
              <a:off x="3008670" y="658331"/>
              <a:ext cx="1735614" cy="2597262"/>
            </a:xfrm>
            <a:prstGeom prst="rect">
              <a:avLst/>
            </a:prstGeom>
          </p:spPr>
        </p:pic>
        <p:pic>
          <p:nvPicPr>
            <p:cNvPr id="17" name="図 16" descr="ダイアグラム が含まれている画像&#10;&#10;自動的に生成された説明">
              <a:extLst>
                <a:ext uri="{FF2B5EF4-FFF2-40B4-BE49-F238E27FC236}">
                  <a16:creationId xmlns:a16="http://schemas.microsoft.com/office/drawing/2014/main" id="{5BBEE74D-4DA1-6369-9FD9-E6830A18A850}"/>
                </a:ext>
              </a:extLst>
            </p:cNvPr>
            <p:cNvPicPr>
              <a:picLocks noChangeAspect="1"/>
            </p:cNvPicPr>
            <p:nvPr/>
          </p:nvPicPr>
          <p:blipFill rotWithShape="1">
            <a:blip r:embed="rId5">
              <a:extLst>
                <a:ext uri="{28A0092B-C50C-407E-A947-70E740481C1C}">
                  <a14:useLocalDpi xmlns:a14="http://schemas.microsoft.com/office/drawing/2010/main" val="0"/>
                </a:ext>
              </a:extLst>
            </a:blip>
            <a:srcRect l="62443" t="7016" r="26101" b="56043"/>
            <a:stretch/>
          </p:blipFill>
          <p:spPr>
            <a:xfrm>
              <a:off x="4982609" y="650637"/>
              <a:ext cx="1427160" cy="2442363"/>
            </a:xfrm>
            <a:prstGeom prst="rect">
              <a:avLst/>
            </a:prstGeom>
          </p:spPr>
        </p:pic>
        <p:pic>
          <p:nvPicPr>
            <p:cNvPr id="18" name="図 17" descr="ダイアグラム が含まれている画像&#10;&#10;自動的に生成された説明">
              <a:extLst>
                <a:ext uri="{FF2B5EF4-FFF2-40B4-BE49-F238E27FC236}">
                  <a16:creationId xmlns:a16="http://schemas.microsoft.com/office/drawing/2014/main" id="{3F57D9AC-EB25-7A72-67F5-4C27F78BCFD0}"/>
                </a:ext>
              </a:extLst>
            </p:cNvPr>
            <p:cNvPicPr>
              <a:picLocks noChangeAspect="1"/>
            </p:cNvPicPr>
            <p:nvPr/>
          </p:nvPicPr>
          <p:blipFill rotWithShape="1">
            <a:blip r:embed="rId5">
              <a:extLst>
                <a:ext uri="{28A0092B-C50C-407E-A947-70E740481C1C}">
                  <a14:useLocalDpi xmlns:a14="http://schemas.microsoft.com/office/drawing/2010/main" val="0"/>
                </a:ext>
              </a:extLst>
            </a:blip>
            <a:srcRect l="13840" t="54554" r="74985" b="8555"/>
            <a:stretch/>
          </p:blipFill>
          <p:spPr>
            <a:xfrm>
              <a:off x="6419269" y="671905"/>
              <a:ext cx="1393986" cy="2442364"/>
            </a:xfrm>
            <a:prstGeom prst="rect">
              <a:avLst/>
            </a:prstGeom>
          </p:spPr>
        </p:pic>
        <p:pic>
          <p:nvPicPr>
            <p:cNvPr id="19" name="図 18" descr="カレンダー&#10;&#10;自動的に生成された説明">
              <a:extLst>
                <a:ext uri="{FF2B5EF4-FFF2-40B4-BE49-F238E27FC236}">
                  <a16:creationId xmlns:a16="http://schemas.microsoft.com/office/drawing/2014/main" id="{62F136C4-4BFC-86F2-82F6-A05C3821E83A}"/>
                </a:ext>
              </a:extLst>
            </p:cNvPr>
            <p:cNvPicPr>
              <a:picLocks noChangeAspect="1"/>
            </p:cNvPicPr>
            <p:nvPr/>
          </p:nvPicPr>
          <p:blipFill rotWithShape="1">
            <a:blip r:embed="rId6">
              <a:extLst>
                <a:ext uri="{28A0092B-C50C-407E-A947-70E740481C1C}">
                  <a14:useLocalDpi xmlns:a14="http://schemas.microsoft.com/office/drawing/2010/main" val="0"/>
                </a:ext>
              </a:extLst>
            </a:blip>
            <a:srcRect l="86821" t="10678" r="8125" b="58755"/>
            <a:stretch/>
          </p:blipFill>
          <p:spPr>
            <a:xfrm>
              <a:off x="12461597" y="720180"/>
              <a:ext cx="677580" cy="2174819"/>
            </a:xfrm>
            <a:prstGeom prst="rect">
              <a:avLst/>
            </a:prstGeom>
          </p:spPr>
        </p:pic>
        <p:sp>
          <p:nvSpPr>
            <p:cNvPr id="20" name="テキスト ボックス 19">
              <a:extLst>
                <a:ext uri="{FF2B5EF4-FFF2-40B4-BE49-F238E27FC236}">
                  <a16:creationId xmlns:a16="http://schemas.microsoft.com/office/drawing/2014/main" id="{9C6FF357-BB20-AC69-E166-A5FF0734EB2B}"/>
                </a:ext>
              </a:extLst>
            </p:cNvPr>
            <p:cNvSpPr txBox="1"/>
            <p:nvPr/>
          </p:nvSpPr>
          <p:spPr>
            <a:xfrm>
              <a:off x="3687691" y="432426"/>
              <a:ext cx="566530" cy="261610"/>
            </a:xfrm>
            <a:prstGeom prst="rect">
              <a:avLst/>
            </a:prstGeom>
            <a:noFill/>
          </p:spPr>
          <p:txBody>
            <a:bodyPr wrap="square" rtlCol="0">
              <a:spAutoFit/>
            </a:bodyPr>
            <a:lstStyle/>
            <a:p>
              <a:pPr algn="ctr"/>
              <a:r>
                <a:rPr kumimoji="1" lang="en-US" altLang="ja-JP" sz="1050" dirty="0">
                  <a:solidFill>
                    <a:schemeClr val="accent6"/>
                  </a:solidFill>
                  <a:latin typeface="Arial" panose="020B0604020202020204" pitchFamily="34" charset="0"/>
                  <a:cs typeface="Arial" panose="020B0604020202020204" pitchFamily="34" charset="0"/>
                </a:rPr>
                <a:t>7 </a:t>
              </a:r>
              <a:r>
                <a:rPr kumimoji="1" lang="en-US" altLang="ja-JP" sz="1050" dirty="0" err="1">
                  <a:solidFill>
                    <a:schemeClr val="accent6"/>
                  </a:solidFill>
                  <a:latin typeface="Arial" panose="020B0604020202020204" pitchFamily="34" charset="0"/>
                  <a:cs typeface="Arial" panose="020B0604020202020204" pitchFamily="34" charset="0"/>
                </a:rPr>
                <a:t>μs</a:t>
              </a:r>
              <a:endParaRPr kumimoji="1" lang="ja-JP" altLang="en-US" sz="1050" dirty="0">
                <a:solidFill>
                  <a:schemeClr val="accent6"/>
                </a:solidFill>
                <a:latin typeface="Arial" panose="020B0604020202020204" pitchFamily="34" charset="0"/>
                <a:cs typeface="Arial" panose="020B0604020202020204" pitchFamily="34" charset="0"/>
              </a:endParaRPr>
            </a:p>
          </p:txBody>
        </p:sp>
        <p:sp>
          <p:nvSpPr>
            <p:cNvPr id="21" name="テキスト ボックス 20">
              <a:extLst>
                <a:ext uri="{FF2B5EF4-FFF2-40B4-BE49-F238E27FC236}">
                  <a16:creationId xmlns:a16="http://schemas.microsoft.com/office/drawing/2014/main" id="{E69C935A-4F5B-F8B9-8059-B2EB5BA5A3E0}"/>
                </a:ext>
              </a:extLst>
            </p:cNvPr>
            <p:cNvSpPr txBox="1"/>
            <p:nvPr/>
          </p:nvSpPr>
          <p:spPr>
            <a:xfrm>
              <a:off x="5360003" y="414363"/>
              <a:ext cx="566530" cy="261610"/>
            </a:xfrm>
            <a:prstGeom prst="rect">
              <a:avLst/>
            </a:prstGeom>
            <a:noFill/>
          </p:spPr>
          <p:txBody>
            <a:bodyPr wrap="square" rtlCol="0">
              <a:spAutoFit/>
            </a:bodyPr>
            <a:lstStyle/>
            <a:p>
              <a:pPr algn="ctr"/>
              <a:r>
                <a:rPr lang="en-US" altLang="ja-JP" sz="1050" dirty="0">
                  <a:solidFill>
                    <a:schemeClr val="accent2"/>
                  </a:solidFill>
                  <a:latin typeface="Arial" panose="020B0604020202020204" pitchFamily="34" charset="0"/>
                  <a:cs typeface="Arial" panose="020B0604020202020204" pitchFamily="34" charset="0"/>
                </a:rPr>
                <a:t>8</a:t>
              </a:r>
              <a:r>
                <a:rPr kumimoji="1" lang="en-US" altLang="ja-JP" sz="1050" dirty="0">
                  <a:solidFill>
                    <a:schemeClr val="accent2"/>
                  </a:solidFill>
                  <a:latin typeface="Arial" panose="020B0604020202020204" pitchFamily="34" charset="0"/>
                  <a:cs typeface="Arial" panose="020B0604020202020204" pitchFamily="34" charset="0"/>
                </a:rPr>
                <a:t> </a:t>
              </a:r>
              <a:r>
                <a:rPr kumimoji="1" lang="en-US" altLang="ja-JP" sz="1050" dirty="0" err="1">
                  <a:solidFill>
                    <a:schemeClr val="accent2"/>
                  </a:solidFill>
                  <a:latin typeface="Arial" panose="020B0604020202020204" pitchFamily="34" charset="0"/>
                  <a:cs typeface="Arial" panose="020B0604020202020204" pitchFamily="34" charset="0"/>
                </a:rPr>
                <a:t>μs</a:t>
              </a:r>
              <a:endParaRPr kumimoji="1" lang="ja-JP" altLang="en-US" sz="1050" dirty="0">
                <a:solidFill>
                  <a:schemeClr val="accent2"/>
                </a:solidFill>
                <a:latin typeface="Arial" panose="020B0604020202020204" pitchFamily="34" charset="0"/>
                <a:cs typeface="Arial" panose="020B0604020202020204" pitchFamily="34" charset="0"/>
              </a:endParaRPr>
            </a:p>
          </p:txBody>
        </p:sp>
        <p:sp>
          <p:nvSpPr>
            <p:cNvPr id="22" name="テキスト ボックス 21">
              <a:extLst>
                <a:ext uri="{FF2B5EF4-FFF2-40B4-BE49-F238E27FC236}">
                  <a16:creationId xmlns:a16="http://schemas.microsoft.com/office/drawing/2014/main" id="{23C05004-C77F-B446-E5D0-DB21B3FDAE12}"/>
                </a:ext>
              </a:extLst>
            </p:cNvPr>
            <p:cNvSpPr txBox="1"/>
            <p:nvPr/>
          </p:nvSpPr>
          <p:spPr>
            <a:xfrm>
              <a:off x="6730295" y="394423"/>
              <a:ext cx="643318" cy="294932"/>
            </a:xfrm>
            <a:prstGeom prst="rect">
              <a:avLst/>
            </a:prstGeom>
            <a:noFill/>
          </p:spPr>
          <p:txBody>
            <a:bodyPr wrap="square" rtlCol="0">
              <a:spAutoFit/>
            </a:bodyPr>
            <a:lstStyle/>
            <a:p>
              <a:pPr algn="ctr"/>
              <a:r>
                <a:rPr lang="en-US" altLang="ja-JP" sz="1050" dirty="0">
                  <a:solidFill>
                    <a:schemeClr val="accent2"/>
                  </a:solidFill>
                  <a:latin typeface="Arial" panose="020B0604020202020204" pitchFamily="34" charset="0"/>
                  <a:cs typeface="Arial" panose="020B0604020202020204" pitchFamily="34" charset="0"/>
                </a:rPr>
                <a:t>10</a:t>
              </a:r>
              <a:r>
                <a:rPr kumimoji="1" lang="en-US" altLang="ja-JP" sz="1050" dirty="0">
                  <a:solidFill>
                    <a:schemeClr val="accent2"/>
                  </a:solidFill>
                  <a:latin typeface="Arial" panose="020B0604020202020204" pitchFamily="34" charset="0"/>
                  <a:cs typeface="Arial" panose="020B0604020202020204" pitchFamily="34" charset="0"/>
                </a:rPr>
                <a:t> </a:t>
              </a:r>
              <a:r>
                <a:rPr kumimoji="1" lang="en-US" altLang="ja-JP" sz="1050" dirty="0" err="1">
                  <a:solidFill>
                    <a:schemeClr val="accent2"/>
                  </a:solidFill>
                  <a:latin typeface="Arial" panose="020B0604020202020204" pitchFamily="34" charset="0"/>
                  <a:cs typeface="Arial" panose="020B0604020202020204" pitchFamily="34" charset="0"/>
                </a:rPr>
                <a:t>μs</a:t>
              </a:r>
              <a:endParaRPr kumimoji="1" lang="ja-JP" altLang="en-US" sz="1050" dirty="0">
                <a:solidFill>
                  <a:schemeClr val="accent2"/>
                </a:solidFill>
                <a:latin typeface="Arial" panose="020B0604020202020204" pitchFamily="34" charset="0"/>
                <a:cs typeface="Arial" panose="020B0604020202020204" pitchFamily="34" charset="0"/>
              </a:endParaRPr>
            </a:p>
          </p:txBody>
        </p:sp>
      </p:grpSp>
      <p:grpSp>
        <p:nvGrpSpPr>
          <p:cNvPr id="23" name="グループ化 22">
            <a:extLst>
              <a:ext uri="{FF2B5EF4-FFF2-40B4-BE49-F238E27FC236}">
                <a16:creationId xmlns:a16="http://schemas.microsoft.com/office/drawing/2014/main" id="{4BB71493-C111-0370-9928-65A5F36DB288}"/>
              </a:ext>
            </a:extLst>
          </p:cNvPr>
          <p:cNvGrpSpPr>
            <a:grpSpLocks noChangeAspect="1"/>
          </p:cNvGrpSpPr>
          <p:nvPr/>
        </p:nvGrpSpPr>
        <p:grpSpPr>
          <a:xfrm>
            <a:off x="7675645" y="1265251"/>
            <a:ext cx="3793848" cy="2346205"/>
            <a:chOff x="10011290" y="873130"/>
            <a:chExt cx="4758669" cy="2942875"/>
          </a:xfrm>
        </p:grpSpPr>
        <p:pic>
          <p:nvPicPr>
            <p:cNvPr id="24" name="図 23" descr="ダイアグラム が含まれている画像&#10;&#10;自動的に生成された説明">
              <a:extLst>
                <a:ext uri="{FF2B5EF4-FFF2-40B4-BE49-F238E27FC236}">
                  <a16:creationId xmlns:a16="http://schemas.microsoft.com/office/drawing/2014/main" id="{69833E01-2D52-0FFB-370B-0CF0799F6312}"/>
                </a:ext>
              </a:extLst>
            </p:cNvPr>
            <p:cNvPicPr>
              <a:picLocks noChangeAspect="1"/>
            </p:cNvPicPr>
            <p:nvPr/>
          </p:nvPicPr>
          <p:blipFill rotWithShape="1">
            <a:blip r:embed="rId5">
              <a:extLst>
                <a:ext uri="{28A0092B-C50C-407E-A947-70E740481C1C}">
                  <a14:useLocalDpi xmlns:a14="http://schemas.microsoft.com/office/drawing/2010/main" val="0"/>
                </a:ext>
              </a:extLst>
            </a:blip>
            <a:srcRect l="78839" t="54554" r="9926" b="8555"/>
            <a:stretch/>
          </p:blipFill>
          <p:spPr>
            <a:xfrm>
              <a:off x="11487300" y="1178554"/>
              <a:ext cx="1513509" cy="2637451"/>
            </a:xfrm>
            <a:prstGeom prst="rect">
              <a:avLst/>
            </a:prstGeom>
          </p:spPr>
        </p:pic>
        <p:pic>
          <p:nvPicPr>
            <p:cNvPr id="25" name="図 24" descr="ダイアグラム が含まれている画像&#10;&#10;自動的に生成された説明">
              <a:extLst>
                <a:ext uri="{FF2B5EF4-FFF2-40B4-BE49-F238E27FC236}">
                  <a16:creationId xmlns:a16="http://schemas.microsoft.com/office/drawing/2014/main" id="{E5AC4F68-C2BE-2D15-A37A-706FA162252C}"/>
                </a:ext>
              </a:extLst>
            </p:cNvPr>
            <p:cNvPicPr>
              <a:picLocks noChangeAspect="1"/>
            </p:cNvPicPr>
            <p:nvPr/>
          </p:nvPicPr>
          <p:blipFill rotWithShape="1">
            <a:blip r:embed="rId5">
              <a:extLst>
                <a:ext uri="{28A0092B-C50C-407E-A947-70E740481C1C}">
                  <a14:useLocalDpi xmlns:a14="http://schemas.microsoft.com/office/drawing/2010/main" val="0"/>
                </a:ext>
              </a:extLst>
            </a:blip>
            <a:srcRect l="46354" t="54369" r="42409" b="8740"/>
            <a:stretch/>
          </p:blipFill>
          <p:spPr>
            <a:xfrm>
              <a:off x="10011290" y="1169180"/>
              <a:ext cx="1508073" cy="2627981"/>
            </a:xfrm>
            <a:prstGeom prst="rect">
              <a:avLst/>
            </a:prstGeom>
          </p:spPr>
        </p:pic>
        <p:pic>
          <p:nvPicPr>
            <p:cNvPr id="26" name="図 25" descr="テーブル が含まれている画像&#10;&#10;自動的に生成された説明">
              <a:extLst>
                <a:ext uri="{FF2B5EF4-FFF2-40B4-BE49-F238E27FC236}">
                  <a16:creationId xmlns:a16="http://schemas.microsoft.com/office/drawing/2014/main" id="{93E8A569-5BE4-B60B-2199-6E53CEB1A5DE}"/>
                </a:ext>
              </a:extLst>
            </p:cNvPr>
            <p:cNvPicPr>
              <a:picLocks noChangeAspect="1"/>
            </p:cNvPicPr>
            <p:nvPr/>
          </p:nvPicPr>
          <p:blipFill rotWithShape="1">
            <a:blip r:embed="rId7">
              <a:extLst>
                <a:ext uri="{28A0092B-C50C-407E-A947-70E740481C1C}">
                  <a14:useLocalDpi xmlns:a14="http://schemas.microsoft.com/office/drawing/2010/main" val="0"/>
                </a:ext>
              </a:extLst>
            </a:blip>
            <a:srcRect l="30176" t="7086" r="58713" b="56045"/>
            <a:stretch/>
          </p:blipFill>
          <p:spPr>
            <a:xfrm>
              <a:off x="13255097" y="1129252"/>
              <a:ext cx="1514862" cy="2667910"/>
            </a:xfrm>
            <a:prstGeom prst="rect">
              <a:avLst/>
            </a:prstGeom>
          </p:spPr>
        </p:pic>
        <p:sp>
          <p:nvSpPr>
            <p:cNvPr id="27" name="テキスト ボックス 26">
              <a:extLst>
                <a:ext uri="{FF2B5EF4-FFF2-40B4-BE49-F238E27FC236}">
                  <a16:creationId xmlns:a16="http://schemas.microsoft.com/office/drawing/2014/main" id="{66AD53C4-F28B-A4E4-D669-3D32AFCDF93A}"/>
                </a:ext>
              </a:extLst>
            </p:cNvPr>
            <p:cNvSpPr txBox="1"/>
            <p:nvPr/>
          </p:nvSpPr>
          <p:spPr>
            <a:xfrm>
              <a:off x="10376692" y="910309"/>
              <a:ext cx="651487" cy="294978"/>
            </a:xfrm>
            <a:prstGeom prst="rect">
              <a:avLst/>
            </a:prstGeom>
            <a:noFill/>
          </p:spPr>
          <p:txBody>
            <a:bodyPr wrap="square" rtlCol="0">
              <a:spAutoFit/>
            </a:bodyPr>
            <a:lstStyle/>
            <a:p>
              <a:pPr algn="ctr"/>
              <a:r>
                <a:rPr lang="en-US" altLang="ja-JP" sz="1050" dirty="0">
                  <a:solidFill>
                    <a:schemeClr val="accent5"/>
                  </a:solidFill>
                  <a:latin typeface="Arial" panose="020B0604020202020204" pitchFamily="34" charset="0"/>
                  <a:cs typeface="Arial" panose="020B0604020202020204" pitchFamily="34" charset="0"/>
                </a:rPr>
                <a:t>12</a:t>
              </a:r>
              <a:r>
                <a:rPr kumimoji="1" lang="en-US" altLang="ja-JP" sz="1050" dirty="0">
                  <a:solidFill>
                    <a:schemeClr val="accent5"/>
                  </a:solidFill>
                  <a:latin typeface="Arial" panose="020B0604020202020204" pitchFamily="34" charset="0"/>
                  <a:cs typeface="Arial" panose="020B0604020202020204" pitchFamily="34" charset="0"/>
                </a:rPr>
                <a:t> </a:t>
              </a:r>
              <a:r>
                <a:rPr kumimoji="1" lang="en-US" altLang="ja-JP" sz="1050" dirty="0" err="1">
                  <a:solidFill>
                    <a:schemeClr val="accent5"/>
                  </a:solidFill>
                  <a:latin typeface="Arial" panose="020B0604020202020204" pitchFamily="34" charset="0"/>
                  <a:cs typeface="Arial" panose="020B0604020202020204" pitchFamily="34" charset="0"/>
                </a:rPr>
                <a:t>μs</a:t>
              </a:r>
              <a:endParaRPr kumimoji="1" lang="ja-JP" altLang="en-US" sz="1050" dirty="0">
                <a:solidFill>
                  <a:schemeClr val="accent5"/>
                </a:solidFill>
                <a:latin typeface="Arial" panose="020B0604020202020204" pitchFamily="34" charset="0"/>
                <a:cs typeface="Arial" panose="020B0604020202020204" pitchFamily="34" charset="0"/>
              </a:endParaRPr>
            </a:p>
          </p:txBody>
        </p:sp>
        <p:sp>
          <p:nvSpPr>
            <p:cNvPr id="28" name="テキスト ボックス 27">
              <a:extLst>
                <a:ext uri="{FF2B5EF4-FFF2-40B4-BE49-F238E27FC236}">
                  <a16:creationId xmlns:a16="http://schemas.microsoft.com/office/drawing/2014/main" id="{D807BD55-3ADB-2A54-3750-857D54D39EB2}"/>
                </a:ext>
              </a:extLst>
            </p:cNvPr>
            <p:cNvSpPr txBox="1"/>
            <p:nvPr/>
          </p:nvSpPr>
          <p:spPr>
            <a:xfrm>
              <a:off x="11891123" y="919602"/>
              <a:ext cx="644413" cy="294979"/>
            </a:xfrm>
            <a:prstGeom prst="rect">
              <a:avLst/>
            </a:prstGeom>
            <a:noFill/>
          </p:spPr>
          <p:txBody>
            <a:bodyPr wrap="square" rtlCol="0">
              <a:spAutoFit/>
            </a:bodyPr>
            <a:lstStyle/>
            <a:p>
              <a:pPr algn="ctr"/>
              <a:r>
                <a:rPr lang="en-US" altLang="ja-JP" sz="1050" dirty="0">
                  <a:solidFill>
                    <a:schemeClr val="accent5"/>
                  </a:solidFill>
                  <a:latin typeface="Arial" panose="020B0604020202020204" pitchFamily="34" charset="0"/>
                  <a:cs typeface="Arial" panose="020B0604020202020204" pitchFamily="34" charset="0"/>
                </a:rPr>
                <a:t>14</a:t>
              </a:r>
              <a:r>
                <a:rPr kumimoji="1" lang="en-US" altLang="ja-JP" sz="1050" dirty="0">
                  <a:solidFill>
                    <a:schemeClr val="accent5"/>
                  </a:solidFill>
                  <a:latin typeface="Arial" panose="020B0604020202020204" pitchFamily="34" charset="0"/>
                  <a:cs typeface="Arial" panose="020B0604020202020204" pitchFamily="34" charset="0"/>
                </a:rPr>
                <a:t> </a:t>
              </a:r>
              <a:r>
                <a:rPr kumimoji="1" lang="en-US" altLang="ja-JP" sz="1050" dirty="0" err="1">
                  <a:solidFill>
                    <a:schemeClr val="accent5"/>
                  </a:solidFill>
                  <a:latin typeface="Arial" panose="020B0604020202020204" pitchFamily="34" charset="0"/>
                  <a:cs typeface="Arial" panose="020B0604020202020204" pitchFamily="34" charset="0"/>
                </a:rPr>
                <a:t>μs</a:t>
              </a:r>
              <a:endParaRPr kumimoji="1" lang="ja-JP" altLang="en-US" sz="1050" dirty="0">
                <a:solidFill>
                  <a:schemeClr val="accent5"/>
                </a:solidFill>
                <a:latin typeface="Arial" panose="020B0604020202020204" pitchFamily="34" charset="0"/>
                <a:cs typeface="Arial" panose="020B0604020202020204" pitchFamily="34" charset="0"/>
              </a:endParaRPr>
            </a:p>
          </p:txBody>
        </p:sp>
        <p:sp>
          <p:nvSpPr>
            <p:cNvPr id="29" name="テキスト ボックス 28">
              <a:extLst>
                <a:ext uri="{FF2B5EF4-FFF2-40B4-BE49-F238E27FC236}">
                  <a16:creationId xmlns:a16="http://schemas.microsoft.com/office/drawing/2014/main" id="{7A4AACF8-5F55-5436-55EB-87F1F45B0391}"/>
                </a:ext>
              </a:extLst>
            </p:cNvPr>
            <p:cNvSpPr txBox="1"/>
            <p:nvPr/>
          </p:nvSpPr>
          <p:spPr>
            <a:xfrm>
              <a:off x="13589105" y="873130"/>
              <a:ext cx="644413" cy="294979"/>
            </a:xfrm>
            <a:prstGeom prst="rect">
              <a:avLst/>
            </a:prstGeom>
            <a:noFill/>
          </p:spPr>
          <p:txBody>
            <a:bodyPr wrap="square" rtlCol="0">
              <a:spAutoFit/>
            </a:bodyPr>
            <a:lstStyle/>
            <a:p>
              <a:pPr algn="ctr"/>
              <a:r>
                <a:rPr lang="en-US" altLang="ja-JP" sz="1050" dirty="0">
                  <a:latin typeface="Arial" panose="020B0604020202020204" pitchFamily="34" charset="0"/>
                  <a:cs typeface="Arial" panose="020B0604020202020204" pitchFamily="34" charset="0"/>
                </a:rPr>
                <a:t>15</a:t>
              </a:r>
              <a:r>
                <a:rPr kumimoji="1" lang="en-US" altLang="ja-JP" sz="1050" dirty="0">
                  <a:latin typeface="Arial" panose="020B0604020202020204" pitchFamily="34" charset="0"/>
                  <a:cs typeface="Arial" panose="020B0604020202020204" pitchFamily="34" charset="0"/>
                </a:rPr>
                <a:t> </a:t>
              </a:r>
              <a:r>
                <a:rPr kumimoji="1" lang="en-US" altLang="ja-JP" sz="1050" dirty="0" err="1">
                  <a:latin typeface="Arial" panose="020B0604020202020204" pitchFamily="34" charset="0"/>
                  <a:cs typeface="Arial" panose="020B0604020202020204" pitchFamily="34" charset="0"/>
                </a:rPr>
                <a:t>μs</a:t>
              </a:r>
              <a:endParaRPr kumimoji="1" lang="ja-JP" altLang="en-US" sz="1050" dirty="0">
                <a:latin typeface="Arial" panose="020B0604020202020204" pitchFamily="34" charset="0"/>
                <a:cs typeface="Arial" panose="020B0604020202020204" pitchFamily="34" charset="0"/>
              </a:endParaRPr>
            </a:p>
          </p:txBody>
        </p:sp>
      </p:grpSp>
      <p:sp>
        <p:nvSpPr>
          <p:cNvPr id="30" name="テキスト ボックス 29">
            <a:extLst>
              <a:ext uri="{FF2B5EF4-FFF2-40B4-BE49-F238E27FC236}">
                <a16:creationId xmlns:a16="http://schemas.microsoft.com/office/drawing/2014/main" id="{2DB2C181-8E97-458F-7C64-1455D0789179}"/>
              </a:ext>
            </a:extLst>
          </p:cNvPr>
          <p:cNvSpPr txBox="1"/>
          <p:nvPr/>
        </p:nvSpPr>
        <p:spPr>
          <a:xfrm>
            <a:off x="1121541" y="5258033"/>
            <a:ext cx="1333653" cy="307777"/>
          </a:xfrm>
          <a:prstGeom prst="rect">
            <a:avLst/>
          </a:prstGeom>
          <a:solidFill>
            <a:schemeClr val="bg1"/>
          </a:solidFill>
        </p:spPr>
        <p:txBody>
          <a:bodyPr wrap="square" rtlCol="0">
            <a:spAutoFit/>
          </a:bodyPr>
          <a:lstStyle/>
          <a:p>
            <a:pPr algn="ctr"/>
            <a:r>
              <a:rPr kumimoji="1" lang="en-US" altLang="ja-JP" sz="1400" dirty="0">
                <a:latin typeface="Arial" panose="020B0604020202020204" pitchFamily="34" charset="0"/>
                <a:cs typeface="Arial" panose="020B0604020202020204" pitchFamily="34" charset="0"/>
              </a:rPr>
              <a:t>Time [</a:t>
            </a:r>
            <a:r>
              <a:rPr kumimoji="1" lang="en-US" altLang="ja-JP" sz="1400" dirty="0" err="1">
                <a:latin typeface="Arial" panose="020B0604020202020204" pitchFamily="34" charset="0"/>
                <a:cs typeface="Arial" panose="020B0604020202020204" pitchFamily="34" charset="0"/>
              </a:rPr>
              <a:t>μs</a:t>
            </a:r>
            <a:r>
              <a:rPr kumimoji="1" lang="en-US" altLang="ja-JP" sz="1400" dirty="0">
                <a:latin typeface="Arial" panose="020B0604020202020204" pitchFamily="34" charset="0"/>
                <a:cs typeface="Arial" panose="020B0604020202020204" pitchFamily="34" charset="0"/>
              </a:rPr>
              <a:t>]</a:t>
            </a:r>
            <a:endParaRPr kumimoji="1" lang="ja-JP" altLang="en-US" sz="1400" dirty="0">
              <a:latin typeface="Arial" panose="020B0604020202020204" pitchFamily="34" charset="0"/>
              <a:cs typeface="Arial" panose="020B0604020202020204" pitchFamily="34" charset="0"/>
            </a:endParaRPr>
          </a:p>
        </p:txBody>
      </p:sp>
      <p:cxnSp>
        <p:nvCxnSpPr>
          <p:cNvPr id="31" name="直線矢印コネクタ 30">
            <a:extLst>
              <a:ext uri="{FF2B5EF4-FFF2-40B4-BE49-F238E27FC236}">
                <a16:creationId xmlns:a16="http://schemas.microsoft.com/office/drawing/2014/main" id="{74851717-6788-72CE-632D-1B24FCD9FE17}"/>
              </a:ext>
            </a:extLst>
          </p:cNvPr>
          <p:cNvCxnSpPr>
            <a:cxnSpLocks/>
          </p:cNvCxnSpPr>
          <p:nvPr/>
        </p:nvCxnSpPr>
        <p:spPr>
          <a:xfrm>
            <a:off x="825292" y="1383521"/>
            <a:ext cx="926757"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F0AB70B0-0A73-C850-A61B-C84858685DA2}"/>
              </a:ext>
            </a:extLst>
          </p:cNvPr>
          <p:cNvCxnSpPr>
            <a:cxnSpLocks/>
          </p:cNvCxnSpPr>
          <p:nvPr/>
        </p:nvCxnSpPr>
        <p:spPr>
          <a:xfrm>
            <a:off x="1758881" y="1372396"/>
            <a:ext cx="394910"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C518BA5-B610-D039-975A-24EA28B49172}"/>
              </a:ext>
            </a:extLst>
          </p:cNvPr>
          <p:cNvCxnSpPr>
            <a:cxnSpLocks/>
          </p:cNvCxnSpPr>
          <p:nvPr/>
        </p:nvCxnSpPr>
        <p:spPr>
          <a:xfrm>
            <a:off x="2153791" y="1372396"/>
            <a:ext cx="493638"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656948F-1703-34F8-FCB9-ED4EAB9533A3}"/>
              </a:ext>
            </a:extLst>
          </p:cNvPr>
          <p:cNvCxnSpPr>
            <a:cxnSpLocks/>
          </p:cNvCxnSpPr>
          <p:nvPr/>
        </p:nvCxnSpPr>
        <p:spPr>
          <a:xfrm>
            <a:off x="2628721" y="1372396"/>
            <a:ext cx="335205" cy="0"/>
          </a:xfrm>
          <a:prstGeom prst="straightConnector1">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407D1F1B-CB4E-11E9-4EB1-D30A2BCBC9C4}"/>
              </a:ext>
            </a:extLst>
          </p:cNvPr>
          <p:cNvSpPr txBox="1"/>
          <p:nvPr/>
        </p:nvSpPr>
        <p:spPr>
          <a:xfrm>
            <a:off x="778460" y="601660"/>
            <a:ext cx="775450" cy="584775"/>
          </a:xfrm>
          <a:prstGeom prst="rect">
            <a:avLst/>
          </a:prstGeom>
          <a:noFill/>
        </p:spPr>
        <p:txBody>
          <a:bodyPr wrap="square" rtlCol="0">
            <a:spAutoFit/>
          </a:bodyPr>
          <a:lstStyle/>
          <a:p>
            <a:pPr algn="ctr"/>
            <a:r>
              <a:rPr lang="en-US" altLang="ja-JP" sz="1600" b="1" dirty="0">
                <a:solidFill>
                  <a:schemeClr val="accent6"/>
                </a:solidFill>
                <a:latin typeface="Arial" panose="020B0604020202020204" pitchFamily="34" charset="0"/>
                <a:cs typeface="Arial" panose="020B0604020202020204" pitchFamily="34" charset="0"/>
              </a:rPr>
              <a:t>a</a:t>
            </a:r>
            <a:r>
              <a:rPr kumimoji="1" lang="en-US" altLang="ja-JP" sz="1600" b="1" dirty="0">
                <a:solidFill>
                  <a:schemeClr val="accent6"/>
                </a:solidFill>
                <a:latin typeface="Arial" panose="020B0604020202020204" pitchFamily="34" charset="0"/>
                <a:cs typeface="Arial" panose="020B0604020202020204" pitchFamily="34" charset="0"/>
              </a:rPr>
              <a:t> thin sheet</a:t>
            </a:r>
            <a:endParaRPr kumimoji="1" lang="ja-JP" altLang="en-US" sz="1600" b="1" dirty="0">
              <a:solidFill>
                <a:schemeClr val="accent6"/>
              </a:solidFill>
              <a:latin typeface="Arial" panose="020B0604020202020204" pitchFamily="34" charset="0"/>
              <a:cs typeface="Arial" panose="020B0604020202020204" pitchFamily="34" charset="0"/>
            </a:endParaRPr>
          </a:p>
        </p:txBody>
      </p:sp>
      <p:sp>
        <p:nvSpPr>
          <p:cNvPr id="36" name="テキスト ボックス 35">
            <a:extLst>
              <a:ext uri="{FF2B5EF4-FFF2-40B4-BE49-F238E27FC236}">
                <a16:creationId xmlns:a16="http://schemas.microsoft.com/office/drawing/2014/main" id="{44726E32-1F61-F572-1A27-29A8C2506DC7}"/>
              </a:ext>
            </a:extLst>
          </p:cNvPr>
          <p:cNvSpPr txBox="1"/>
          <p:nvPr/>
        </p:nvSpPr>
        <p:spPr>
          <a:xfrm>
            <a:off x="1050244" y="575691"/>
            <a:ext cx="1647752" cy="584775"/>
          </a:xfrm>
          <a:prstGeom prst="rect">
            <a:avLst/>
          </a:prstGeom>
          <a:noFill/>
        </p:spPr>
        <p:txBody>
          <a:bodyPr wrap="square" rtlCol="0">
            <a:spAutoFit/>
          </a:bodyPr>
          <a:lstStyle/>
          <a:p>
            <a:pPr algn="ctr"/>
            <a:r>
              <a:rPr kumimoji="1" lang="en-US" altLang="ja-JP" sz="1600" b="1" dirty="0">
                <a:solidFill>
                  <a:schemeClr val="accent2"/>
                </a:solidFill>
                <a:latin typeface="Arial" panose="020B0604020202020204" pitchFamily="34" charset="0"/>
                <a:cs typeface="Arial" panose="020B0604020202020204" pitchFamily="34" charset="0"/>
              </a:rPr>
              <a:t>3 </a:t>
            </a:r>
          </a:p>
          <a:p>
            <a:pPr algn="ctr"/>
            <a:r>
              <a:rPr kumimoji="1" lang="en-US" altLang="ja-JP" sz="1600" b="1" dirty="0">
                <a:solidFill>
                  <a:schemeClr val="accent2"/>
                </a:solidFill>
                <a:latin typeface="Arial" panose="020B0604020202020204" pitchFamily="34" charset="0"/>
                <a:cs typeface="Arial" panose="020B0604020202020204" pitchFamily="34" charset="0"/>
              </a:rPr>
              <a:t>blobs</a:t>
            </a:r>
            <a:endParaRPr kumimoji="1" lang="ja-JP" altLang="en-US" sz="1600" b="1" dirty="0">
              <a:solidFill>
                <a:schemeClr val="accent2"/>
              </a:solidFill>
              <a:latin typeface="Arial" panose="020B0604020202020204" pitchFamily="34" charset="0"/>
              <a:cs typeface="Arial" panose="020B0604020202020204" pitchFamily="34" charset="0"/>
            </a:endParaRPr>
          </a:p>
        </p:txBody>
      </p:sp>
      <p:sp>
        <p:nvSpPr>
          <p:cNvPr id="37" name="テキスト ボックス 36">
            <a:extLst>
              <a:ext uri="{FF2B5EF4-FFF2-40B4-BE49-F238E27FC236}">
                <a16:creationId xmlns:a16="http://schemas.microsoft.com/office/drawing/2014/main" id="{712B8BF1-0CDA-B71B-0BAC-D9B9DF0D355A}"/>
              </a:ext>
            </a:extLst>
          </p:cNvPr>
          <p:cNvSpPr txBox="1"/>
          <p:nvPr/>
        </p:nvSpPr>
        <p:spPr>
          <a:xfrm>
            <a:off x="1888448" y="567144"/>
            <a:ext cx="1075836" cy="584775"/>
          </a:xfrm>
          <a:prstGeom prst="rect">
            <a:avLst/>
          </a:prstGeom>
          <a:noFill/>
        </p:spPr>
        <p:txBody>
          <a:bodyPr wrap="square" rtlCol="0">
            <a:spAutoFit/>
          </a:bodyPr>
          <a:lstStyle/>
          <a:p>
            <a:pPr algn="ctr"/>
            <a:r>
              <a:rPr lang="en-US" altLang="ja-JP" sz="1600" b="1" dirty="0">
                <a:solidFill>
                  <a:schemeClr val="accent1"/>
                </a:solidFill>
                <a:latin typeface="Arial" panose="020B0604020202020204" pitchFamily="34" charset="0"/>
                <a:cs typeface="Arial" panose="020B0604020202020204" pitchFamily="34" charset="0"/>
              </a:rPr>
              <a:t>2</a:t>
            </a:r>
            <a:r>
              <a:rPr kumimoji="1" lang="en-US" altLang="ja-JP" sz="1600" b="1" dirty="0">
                <a:solidFill>
                  <a:schemeClr val="accent1"/>
                </a:solidFill>
                <a:latin typeface="Arial" panose="020B0604020202020204" pitchFamily="34" charset="0"/>
                <a:cs typeface="Arial" panose="020B0604020202020204" pitchFamily="34" charset="0"/>
              </a:rPr>
              <a:t> </a:t>
            </a:r>
          </a:p>
          <a:p>
            <a:pPr algn="ctr"/>
            <a:r>
              <a:rPr kumimoji="1" lang="en-US" altLang="ja-JP" sz="1600" b="1" dirty="0">
                <a:solidFill>
                  <a:schemeClr val="accent1"/>
                </a:solidFill>
                <a:latin typeface="Arial" panose="020B0604020202020204" pitchFamily="34" charset="0"/>
                <a:cs typeface="Arial" panose="020B0604020202020204" pitchFamily="34" charset="0"/>
              </a:rPr>
              <a:t>blobs</a:t>
            </a:r>
            <a:endParaRPr kumimoji="1" lang="ja-JP" altLang="en-US" sz="1600" b="1" dirty="0">
              <a:solidFill>
                <a:schemeClr val="accent1"/>
              </a:solidFill>
              <a:latin typeface="Arial" panose="020B0604020202020204" pitchFamily="34" charset="0"/>
              <a:cs typeface="Arial" panose="020B0604020202020204" pitchFamily="34" charset="0"/>
            </a:endParaRPr>
          </a:p>
        </p:txBody>
      </p:sp>
      <p:cxnSp>
        <p:nvCxnSpPr>
          <p:cNvPr id="39" name="直線矢印コネクタ 38">
            <a:extLst>
              <a:ext uri="{FF2B5EF4-FFF2-40B4-BE49-F238E27FC236}">
                <a16:creationId xmlns:a16="http://schemas.microsoft.com/office/drawing/2014/main" id="{F61DC861-94E4-8B96-3051-3C4FAAF24769}"/>
              </a:ext>
            </a:extLst>
          </p:cNvPr>
          <p:cNvCxnSpPr>
            <a:cxnSpLocks/>
          </p:cNvCxnSpPr>
          <p:nvPr/>
        </p:nvCxnSpPr>
        <p:spPr>
          <a:xfrm flipV="1">
            <a:off x="1895599" y="1703547"/>
            <a:ext cx="745571" cy="929515"/>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楕円 41">
            <a:extLst>
              <a:ext uri="{FF2B5EF4-FFF2-40B4-BE49-F238E27FC236}">
                <a16:creationId xmlns:a16="http://schemas.microsoft.com/office/drawing/2014/main" id="{5C9D7642-7D72-0349-7BA6-E1D07214AE33}"/>
              </a:ext>
            </a:extLst>
          </p:cNvPr>
          <p:cNvSpPr/>
          <p:nvPr/>
        </p:nvSpPr>
        <p:spPr>
          <a:xfrm>
            <a:off x="908893" y="4808277"/>
            <a:ext cx="1290130" cy="384402"/>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B86B58A2-9576-4822-D4F5-26016B4DC992}"/>
              </a:ext>
            </a:extLst>
          </p:cNvPr>
          <p:cNvSpPr/>
          <p:nvPr/>
        </p:nvSpPr>
        <p:spPr>
          <a:xfrm>
            <a:off x="1927338" y="4306453"/>
            <a:ext cx="701383" cy="489666"/>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矢印コネクタ 50">
            <a:extLst>
              <a:ext uri="{FF2B5EF4-FFF2-40B4-BE49-F238E27FC236}">
                <a16:creationId xmlns:a16="http://schemas.microsoft.com/office/drawing/2014/main" id="{ECFC4B1C-99DF-87DB-E0D5-1CBB36B29DFC}"/>
              </a:ext>
            </a:extLst>
          </p:cNvPr>
          <p:cNvCxnSpPr>
            <a:cxnSpLocks/>
          </p:cNvCxnSpPr>
          <p:nvPr/>
        </p:nvCxnSpPr>
        <p:spPr>
          <a:xfrm>
            <a:off x="10005612" y="2480213"/>
            <a:ext cx="252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C24724EA-6244-C910-1B88-37ABDEF94C41}"/>
              </a:ext>
            </a:extLst>
          </p:cNvPr>
          <p:cNvCxnSpPr>
            <a:cxnSpLocks/>
          </p:cNvCxnSpPr>
          <p:nvPr/>
        </p:nvCxnSpPr>
        <p:spPr>
          <a:xfrm>
            <a:off x="7409395" y="2465450"/>
            <a:ext cx="252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8257D07-5A79-64E7-B190-CF7DA9FAC0F8}"/>
              </a:ext>
            </a:extLst>
          </p:cNvPr>
          <p:cNvCxnSpPr>
            <a:cxnSpLocks/>
          </p:cNvCxnSpPr>
          <p:nvPr/>
        </p:nvCxnSpPr>
        <p:spPr>
          <a:xfrm>
            <a:off x="4777555" y="2425900"/>
            <a:ext cx="252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BDA4688-4742-223A-A35E-1F877932679A}"/>
              </a:ext>
            </a:extLst>
          </p:cNvPr>
          <p:cNvCxnSpPr>
            <a:cxnSpLocks/>
          </p:cNvCxnSpPr>
          <p:nvPr/>
        </p:nvCxnSpPr>
        <p:spPr>
          <a:xfrm>
            <a:off x="3511203" y="3718105"/>
            <a:ext cx="1257437"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FA43B80C-11A0-4D4D-DFD4-844CF183FE6C}"/>
              </a:ext>
            </a:extLst>
          </p:cNvPr>
          <p:cNvSpPr txBox="1"/>
          <p:nvPr/>
        </p:nvSpPr>
        <p:spPr>
          <a:xfrm>
            <a:off x="3539228" y="3734948"/>
            <a:ext cx="1494244" cy="369332"/>
          </a:xfrm>
          <a:prstGeom prst="rect">
            <a:avLst/>
          </a:prstGeom>
          <a:noFill/>
        </p:spPr>
        <p:txBody>
          <a:bodyPr wrap="square" rtlCol="0">
            <a:spAutoFit/>
          </a:bodyPr>
          <a:lstStyle/>
          <a:p>
            <a:pPr algn="ctr"/>
            <a:r>
              <a:rPr lang="en-US" altLang="ja-JP" b="1" dirty="0">
                <a:solidFill>
                  <a:schemeClr val="accent6"/>
                </a:solidFill>
                <a:latin typeface="Arial" panose="020B0604020202020204" pitchFamily="34" charset="0"/>
                <a:cs typeface="Arial" panose="020B0604020202020204" pitchFamily="34" charset="0"/>
              </a:rPr>
              <a:t>a</a:t>
            </a:r>
            <a:r>
              <a:rPr kumimoji="1" lang="en-US" altLang="ja-JP" b="1" dirty="0">
                <a:solidFill>
                  <a:schemeClr val="accent6"/>
                </a:solidFill>
                <a:latin typeface="Arial" panose="020B0604020202020204" pitchFamily="34" charset="0"/>
                <a:cs typeface="Arial" panose="020B0604020202020204" pitchFamily="34" charset="0"/>
              </a:rPr>
              <a:t> thin sheet</a:t>
            </a:r>
            <a:endParaRPr kumimoji="1" lang="ja-JP" altLang="en-US" b="1" dirty="0">
              <a:solidFill>
                <a:schemeClr val="accent6"/>
              </a:solidFill>
              <a:latin typeface="Arial" panose="020B0604020202020204" pitchFamily="34" charset="0"/>
              <a:cs typeface="Arial" panose="020B0604020202020204" pitchFamily="34" charset="0"/>
            </a:endParaRPr>
          </a:p>
        </p:txBody>
      </p:sp>
      <p:cxnSp>
        <p:nvCxnSpPr>
          <p:cNvPr id="61" name="直線矢印コネクタ 60">
            <a:extLst>
              <a:ext uri="{FF2B5EF4-FFF2-40B4-BE49-F238E27FC236}">
                <a16:creationId xmlns:a16="http://schemas.microsoft.com/office/drawing/2014/main" id="{2BBDDF5E-67E3-19F9-8465-175BB7FFEBE7}"/>
              </a:ext>
            </a:extLst>
          </p:cNvPr>
          <p:cNvCxnSpPr>
            <a:cxnSpLocks/>
          </p:cNvCxnSpPr>
          <p:nvPr/>
        </p:nvCxnSpPr>
        <p:spPr>
          <a:xfrm>
            <a:off x="4932954" y="3718105"/>
            <a:ext cx="2480369"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88AD5944-15C6-6C76-4D90-ADFB9E3B2241}"/>
              </a:ext>
            </a:extLst>
          </p:cNvPr>
          <p:cNvSpPr txBox="1"/>
          <p:nvPr/>
        </p:nvSpPr>
        <p:spPr>
          <a:xfrm>
            <a:off x="9954060" y="3718104"/>
            <a:ext cx="1754221" cy="369332"/>
          </a:xfrm>
          <a:prstGeom prst="rect">
            <a:avLst/>
          </a:prstGeom>
          <a:noFill/>
        </p:spPr>
        <p:txBody>
          <a:bodyPr wrap="square" rtlCol="0">
            <a:spAutoFit/>
          </a:bodyPr>
          <a:lstStyle/>
          <a:p>
            <a:pPr algn="ctr"/>
            <a:r>
              <a:rPr kumimoji="1" lang="en-US" altLang="ja-JP" b="1" dirty="0">
                <a:solidFill>
                  <a:schemeClr val="accent3">
                    <a:lumMod val="75000"/>
                  </a:schemeClr>
                </a:solidFill>
                <a:latin typeface="Arial" panose="020B0604020202020204" pitchFamily="34" charset="0"/>
                <a:cs typeface="Arial" panose="020B0604020202020204" pitchFamily="34" charset="0"/>
              </a:rPr>
              <a:t>reduction</a:t>
            </a:r>
            <a:endParaRPr kumimoji="1" lang="ja-JP" altLang="en-US" b="1" dirty="0">
              <a:solidFill>
                <a:schemeClr val="accent3">
                  <a:lumMod val="75000"/>
                </a:schemeClr>
              </a:solidFill>
              <a:latin typeface="Arial" panose="020B0604020202020204" pitchFamily="34" charset="0"/>
              <a:cs typeface="Arial" panose="020B0604020202020204" pitchFamily="34" charset="0"/>
            </a:endParaRPr>
          </a:p>
        </p:txBody>
      </p:sp>
      <p:cxnSp>
        <p:nvCxnSpPr>
          <p:cNvPr id="64" name="直線矢印コネクタ 63">
            <a:extLst>
              <a:ext uri="{FF2B5EF4-FFF2-40B4-BE49-F238E27FC236}">
                <a16:creationId xmlns:a16="http://schemas.microsoft.com/office/drawing/2014/main" id="{92C86ECF-2027-6F00-338E-98804CCA5708}"/>
              </a:ext>
            </a:extLst>
          </p:cNvPr>
          <p:cNvCxnSpPr>
            <a:cxnSpLocks/>
          </p:cNvCxnSpPr>
          <p:nvPr/>
        </p:nvCxnSpPr>
        <p:spPr>
          <a:xfrm>
            <a:off x="7494096" y="3718105"/>
            <a:ext cx="2626942"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963CDD77-1017-3720-A28D-77C782D93C0D}"/>
              </a:ext>
            </a:extLst>
          </p:cNvPr>
          <p:cNvCxnSpPr>
            <a:cxnSpLocks/>
          </p:cNvCxnSpPr>
          <p:nvPr/>
        </p:nvCxnSpPr>
        <p:spPr>
          <a:xfrm>
            <a:off x="10192851" y="3726838"/>
            <a:ext cx="1276640" cy="0"/>
          </a:xfrm>
          <a:prstGeom prst="straightConnector1">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83CCE9B3-AC02-0C48-A164-08A791E62687}"/>
              </a:ext>
            </a:extLst>
          </p:cNvPr>
          <p:cNvSpPr txBox="1"/>
          <p:nvPr/>
        </p:nvSpPr>
        <p:spPr>
          <a:xfrm>
            <a:off x="5403828" y="3711677"/>
            <a:ext cx="1494244" cy="369332"/>
          </a:xfrm>
          <a:prstGeom prst="rect">
            <a:avLst/>
          </a:prstGeom>
          <a:noFill/>
        </p:spPr>
        <p:txBody>
          <a:bodyPr wrap="square" rtlCol="0">
            <a:spAutoFit/>
          </a:bodyPr>
          <a:lstStyle/>
          <a:p>
            <a:pPr algn="ctr"/>
            <a:r>
              <a:rPr kumimoji="1" lang="en-US" altLang="ja-JP" b="1" dirty="0">
                <a:solidFill>
                  <a:schemeClr val="accent2"/>
                </a:solidFill>
                <a:latin typeface="Arial" panose="020B0604020202020204" pitchFamily="34" charset="0"/>
                <a:cs typeface="Arial" panose="020B0604020202020204" pitchFamily="34" charset="0"/>
              </a:rPr>
              <a:t>3 blobs</a:t>
            </a:r>
            <a:endParaRPr kumimoji="1" lang="ja-JP" altLang="en-US" b="1" dirty="0">
              <a:solidFill>
                <a:schemeClr val="accent2"/>
              </a:solidFill>
              <a:latin typeface="Arial" panose="020B0604020202020204" pitchFamily="34" charset="0"/>
              <a:cs typeface="Arial" panose="020B0604020202020204" pitchFamily="34" charset="0"/>
            </a:endParaRPr>
          </a:p>
        </p:txBody>
      </p:sp>
      <p:sp>
        <p:nvSpPr>
          <p:cNvPr id="69" name="テキスト ボックス 68">
            <a:extLst>
              <a:ext uri="{FF2B5EF4-FFF2-40B4-BE49-F238E27FC236}">
                <a16:creationId xmlns:a16="http://schemas.microsoft.com/office/drawing/2014/main" id="{4FE81F7C-E864-A786-F2EF-E2DE307822C9}"/>
              </a:ext>
            </a:extLst>
          </p:cNvPr>
          <p:cNvSpPr txBox="1"/>
          <p:nvPr/>
        </p:nvSpPr>
        <p:spPr>
          <a:xfrm>
            <a:off x="8048511" y="3731020"/>
            <a:ext cx="1494244" cy="369332"/>
          </a:xfrm>
          <a:prstGeom prst="rect">
            <a:avLst/>
          </a:prstGeom>
          <a:noFill/>
        </p:spPr>
        <p:txBody>
          <a:bodyPr wrap="square" rtlCol="0">
            <a:spAutoFit/>
          </a:bodyPr>
          <a:lstStyle/>
          <a:p>
            <a:pPr algn="ctr"/>
            <a:r>
              <a:rPr kumimoji="1" lang="en-US" altLang="ja-JP" b="1" dirty="0">
                <a:solidFill>
                  <a:schemeClr val="accent1"/>
                </a:solidFill>
                <a:latin typeface="Arial" panose="020B0604020202020204" pitchFamily="34" charset="0"/>
                <a:cs typeface="Arial" panose="020B0604020202020204" pitchFamily="34" charset="0"/>
              </a:rPr>
              <a:t>2 blobs</a:t>
            </a:r>
            <a:endParaRPr kumimoji="1" lang="ja-JP" altLang="en-US" b="1" dirty="0">
              <a:solidFill>
                <a:schemeClr val="accent1"/>
              </a:solidFill>
              <a:latin typeface="Arial" panose="020B0604020202020204" pitchFamily="34" charset="0"/>
              <a:cs typeface="Arial" panose="020B0604020202020204" pitchFamily="34" charset="0"/>
            </a:endParaRPr>
          </a:p>
        </p:txBody>
      </p:sp>
      <p:sp>
        <p:nvSpPr>
          <p:cNvPr id="70" name="テキスト ボックス 69">
            <a:extLst>
              <a:ext uri="{FF2B5EF4-FFF2-40B4-BE49-F238E27FC236}">
                <a16:creationId xmlns:a16="http://schemas.microsoft.com/office/drawing/2014/main" id="{CE061401-CC80-50AF-014A-5C4AB44D3E4D}"/>
              </a:ext>
            </a:extLst>
          </p:cNvPr>
          <p:cNvSpPr txBox="1"/>
          <p:nvPr/>
        </p:nvSpPr>
        <p:spPr>
          <a:xfrm>
            <a:off x="2400610" y="4333860"/>
            <a:ext cx="1823446" cy="338554"/>
          </a:xfrm>
          <a:prstGeom prst="rect">
            <a:avLst/>
          </a:prstGeom>
          <a:noFill/>
        </p:spPr>
        <p:txBody>
          <a:bodyPr wrap="square" rtlCol="0">
            <a:spAutoFit/>
          </a:bodyPr>
          <a:lstStyle/>
          <a:p>
            <a:pPr algn="ctr"/>
            <a:r>
              <a:rPr kumimoji="1" lang="ja-JP" altLang="en-US" sz="1600" b="1" dirty="0">
                <a:solidFill>
                  <a:schemeClr val="accent1"/>
                </a:solidFill>
                <a:latin typeface="Arial" panose="020B0604020202020204" pitchFamily="34" charset="0"/>
                <a:cs typeface="Arial" panose="020B0604020202020204" pitchFamily="34" charset="0"/>
              </a:rPr>
              <a:t>異常抵抗あり</a:t>
            </a:r>
          </a:p>
        </p:txBody>
      </p:sp>
      <p:sp>
        <p:nvSpPr>
          <p:cNvPr id="71" name="テキスト ボックス 70">
            <a:extLst>
              <a:ext uri="{FF2B5EF4-FFF2-40B4-BE49-F238E27FC236}">
                <a16:creationId xmlns:a16="http://schemas.microsoft.com/office/drawing/2014/main" id="{A4774916-0D64-7189-FFC4-1E5443881D55}"/>
              </a:ext>
            </a:extLst>
          </p:cNvPr>
          <p:cNvSpPr txBox="1"/>
          <p:nvPr/>
        </p:nvSpPr>
        <p:spPr>
          <a:xfrm>
            <a:off x="302762" y="4489997"/>
            <a:ext cx="1823446" cy="338554"/>
          </a:xfrm>
          <a:prstGeom prst="rect">
            <a:avLst/>
          </a:prstGeom>
          <a:noFill/>
        </p:spPr>
        <p:txBody>
          <a:bodyPr wrap="square" rtlCol="0">
            <a:spAutoFit/>
          </a:bodyPr>
          <a:lstStyle/>
          <a:p>
            <a:pPr algn="ctr"/>
            <a:r>
              <a:rPr kumimoji="1" lang="ja-JP" altLang="en-US" sz="1600" b="1" dirty="0">
                <a:solidFill>
                  <a:schemeClr val="accent2"/>
                </a:solidFill>
                <a:latin typeface="Arial" panose="020B0604020202020204" pitchFamily="34" charset="0"/>
                <a:cs typeface="Arial" panose="020B0604020202020204" pitchFamily="34" charset="0"/>
              </a:rPr>
              <a:t>異常抵抗なし</a:t>
            </a:r>
          </a:p>
        </p:txBody>
      </p:sp>
      <p:sp>
        <p:nvSpPr>
          <p:cNvPr id="75" name="円弧 74">
            <a:extLst>
              <a:ext uri="{FF2B5EF4-FFF2-40B4-BE49-F238E27FC236}">
                <a16:creationId xmlns:a16="http://schemas.microsoft.com/office/drawing/2014/main" id="{06737D8D-35F6-D09F-6FA9-30F3F532B60F}"/>
              </a:ext>
            </a:extLst>
          </p:cNvPr>
          <p:cNvSpPr/>
          <p:nvPr/>
        </p:nvSpPr>
        <p:spPr>
          <a:xfrm rot="5191064">
            <a:off x="4689116" y="3444948"/>
            <a:ext cx="732889" cy="1044302"/>
          </a:xfrm>
          <a:prstGeom prst="arc">
            <a:avLst>
              <a:gd name="adj1" fmla="val 17208218"/>
              <a:gd name="adj2" fmla="val 4561371"/>
            </a:avLst>
          </a:prstGeom>
          <a:ln w="28575">
            <a:solidFill>
              <a:schemeClr val="tx1">
                <a:lumMod val="95000"/>
                <a:lumOff val="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76" name="コンテンツ プレースホルダー 3">
            <a:extLst>
              <a:ext uri="{FF2B5EF4-FFF2-40B4-BE49-F238E27FC236}">
                <a16:creationId xmlns:a16="http://schemas.microsoft.com/office/drawing/2014/main" id="{BE449162-524E-18B1-6D17-FEC42FA1BBA0}"/>
              </a:ext>
            </a:extLst>
          </p:cNvPr>
          <p:cNvSpPr txBox="1">
            <a:spLocks/>
          </p:cNvSpPr>
          <p:nvPr/>
        </p:nvSpPr>
        <p:spPr>
          <a:xfrm>
            <a:off x="7577002" y="4383273"/>
            <a:ext cx="2963007" cy="118571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Font typeface="Arial" panose="020B0604020202020204" pitchFamily="34" charset="0"/>
              <a:buNone/>
            </a:pPr>
            <a:r>
              <a:rPr lang="ja-JP" altLang="en-US" sz="1600" dirty="0"/>
              <a:t>電流シート圧縮</a:t>
            </a:r>
            <a:br>
              <a:rPr lang="en-US" altLang="ja-JP" sz="1600" dirty="0"/>
            </a:br>
            <a:r>
              <a:rPr lang="ja-JP" altLang="en-US" sz="1600" dirty="0"/>
              <a:t>→</a:t>
            </a:r>
            <a:r>
              <a:rPr lang="ja-JP" altLang="en-US" sz="1600" b="1" dirty="0"/>
              <a:t>異常抵抗</a:t>
            </a:r>
            <a:r>
              <a:rPr lang="ja-JP" altLang="en-US" sz="1600" dirty="0"/>
              <a:t>が生じる</a:t>
            </a:r>
            <a:br>
              <a:rPr lang="en-US" altLang="ja-JP" sz="1600" dirty="0"/>
            </a:br>
            <a:r>
              <a:rPr lang="ja-JP" altLang="en-US" sz="1600" dirty="0"/>
              <a:t>→高速リコネクションが続く</a:t>
            </a:r>
            <a:endParaRPr lang="en-US" altLang="ja-JP" sz="1600" dirty="0"/>
          </a:p>
        </p:txBody>
      </p:sp>
      <p:sp>
        <p:nvSpPr>
          <p:cNvPr id="77" name="円弧 76">
            <a:extLst>
              <a:ext uri="{FF2B5EF4-FFF2-40B4-BE49-F238E27FC236}">
                <a16:creationId xmlns:a16="http://schemas.microsoft.com/office/drawing/2014/main" id="{C998776A-5D97-3967-1AD3-9780DD01C45F}"/>
              </a:ext>
            </a:extLst>
          </p:cNvPr>
          <p:cNvSpPr/>
          <p:nvPr/>
        </p:nvSpPr>
        <p:spPr>
          <a:xfrm rot="5191064">
            <a:off x="7379656" y="3424712"/>
            <a:ext cx="770511" cy="1044302"/>
          </a:xfrm>
          <a:prstGeom prst="arc">
            <a:avLst>
              <a:gd name="adj1" fmla="val 17208218"/>
              <a:gd name="adj2" fmla="val 4561371"/>
            </a:avLst>
          </a:prstGeom>
          <a:ln w="28575">
            <a:solidFill>
              <a:schemeClr val="tx1">
                <a:lumMod val="95000"/>
                <a:lumOff val="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cxnSp>
        <p:nvCxnSpPr>
          <p:cNvPr id="38" name="直線コネクタ 37">
            <a:extLst>
              <a:ext uri="{FF2B5EF4-FFF2-40B4-BE49-F238E27FC236}">
                <a16:creationId xmlns:a16="http://schemas.microsoft.com/office/drawing/2014/main" id="{E8239171-F336-A85E-39AC-B59D3A79B2B8}"/>
              </a:ext>
            </a:extLst>
          </p:cNvPr>
          <p:cNvCxnSpPr>
            <a:cxnSpLocks/>
          </p:cNvCxnSpPr>
          <p:nvPr/>
        </p:nvCxnSpPr>
        <p:spPr>
          <a:xfrm flipV="1">
            <a:off x="968188" y="2133601"/>
            <a:ext cx="1986773" cy="874074"/>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C5E7E658-7DA0-8314-3A85-7983B9CB25AE}"/>
              </a:ext>
            </a:extLst>
          </p:cNvPr>
          <p:cNvCxnSpPr>
            <a:cxnSpLocks/>
          </p:cNvCxnSpPr>
          <p:nvPr/>
        </p:nvCxnSpPr>
        <p:spPr>
          <a:xfrm flipV="1">
            <a:off x="1495377" y="1235833"/>
            <a:ext cx="1234399" cy="1777327"/>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2" name="コンテンツ プレースホルダー 3">
            <a:extLst>
              <a:ext uri="{FF2B5EF4-FFF2-40B4-BE49-F238E27FC236}">
                <a16:creationId xmlns:a16="http://schemas.microsoft.com/office/drawing/2014/main" id="{AD85AD7D-52CF-B8C2-56E0-999935FE86D3}"/>
              </a:ext>
            </a:extLst>
          </p:cNvPr>
          <p:cNvSpPr txBox="1">
            <a:spLocks/>
          </p:cNvSpPr>
          <p:nvPr/>
        </p:nvSpPr>
        <p:spPr>
          <a:xfrm>
            <a:off x="4394079" y="4449249"/>
            <a:ext cx="2963008" cy="109697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Font typeface="Arial" panose="020B0604020202020204" pitchFamily="34" charset="0"/>
              <a:buNone/>
            </a:pPr>
            <a:r>
              <a:rPr lang="ja-JP" altLang="en-US" sz="1600" b="1" dirty="0"/>
              <a:t>複数個のブロブ</a:t>
            </a:r>
            <a:r>
              <a:rPr lang="ja-JP" altLang="en-US" sz="1600" dirty="0"/>
              <a:t>生成</a:t>
            </a:r>
            <a:br>
              <a:rPr lang="en-US" altLang="ja-JP" sz="1600" dirty="0"/>
            </a:br>
            <a:r>
              <a:rPr lang="ja-JP" altLang="en-US" sz="1600" dirty="0"/>
              <a:t>→拡散領域が増加</a:t>
            </a:r>
            <a:br>
              <a:rPr lang="en-US" altLang="ja-JP" sz="1600" dirty="0"/>
            </a:br>
            <a:r>
              <a:rPr lang="ja-JP" altLang="en-US" sz="1600" dirty="0"/>
              <a:t>→リコネクション速度増加</a:t>
            </a:r>
            <a:endParaRPr lang="en-US" altLang="ja-JP" sz="1600" dirty="0"/>
          </a:p>
        </p:txBody>
      </p:sp>
      <p:sp>
        <p:nvSpPr>
          <p:cNvPr id="53" name="テキスト ボックス 52">
            <a:extLst>
              <a:ext uri="{FF2B5EF4-FFF2-40B4-BE49-F238E27FC236}">
                <a16:creationId xmlns:a16="http://schemas.microsoft.com/office/drawing/2014/main" id="{92E7D90C-CA3B-C222-3134-8C93468043EB}"/>
              </a:ext>
            </a:extLst>
          </p:cNvPr>
          <p:cNvSpPr txBox="1"/>
          <p:nvPr/>
        </p:nvSpPr>
        <p:spPr bwMode="black">
          <a:xfrm>
            <a:off x="3533067" y="538040"/>
            <a:ext cx="5420562" cy="934666"/>
          </a:xfrm>
          <a:prstGeom prst="rect">
            <a:avLst/>
          </a:prstGeom>
          <a:noFill/>
          <a:ln w="31750" cap="sq">
            <a:noFill/>
            <a:miter lim="800000"/>
          </a:ln>
        </p:spPr>
        <p:txBody>
          <a:bodyPr vert="horz" wrap="square" lIns="182880" tIns="182880" rIns="182880" bIns="182880" rtlCol="0" anchor="t">
            <a:normAutofit lnSpcReduction="10000"/>
          </a:bodyPr>
          <a:lstStyle/>
          <a:p>
            <a:pPr>
              <a:lnSpc>
                <a:spcPct val="120000"/>
              </a:lnSpc>
            </a:pPr>
            <a:r>
              <a:rPr kumimoji="1" lang="ja-JP" altLang="en-US" sz="1600" b="1" dirty="0">
                <a:solidFill>
                  <a:schemeClr val="bg2">
                    <a:lumMod val="25000"/>
                  </a:schemeClr>
                </a:solidFill>
              </a:rPr>
              <a:t>ー　</a:t>
            </a:r>
            <a:r>
              <a:rPr kumimoji="1" lang="ja-JP" altLang="en-US" sz="1600" dirty="0">
                <a:solidFill>
                  <a:schemeClr val="bg2">
                    <a:lumMod val="25000"/>
                  </a:schemeClr>
                </a:solidFill>
              </a:rPr>
              <a:t>黒線：</a:t>
            </a:r>
            <a:r>
              <a:rPr kumimoji="1" lang="en-US" altLang="ja-JP" sz="1600" dirty="0">
                <a:solidFill>
                  <a:schemeClr val="bg2">
                    <a:lumMod val="25000"/>
                  </a:schemeClr>
                </a:solidFill>
              </a:rPr>
              <a:t>R-Z</a:t>
            </a:r>
            <a:r>
              <a:rPr kumimoji="1" lang="ja-JP" altLang="en-US" sz="1600" dirty="0">
                <a:solidFill>
                  <a:schemeClr val="bg2">
                    <a:lumMod val="25000"/>
                  </a:schemeClr>
                </a:solidFill>
              </a:rPr>
              <a:t>平面におけるポロイダル磁気面</a:t>
            </a:r>
            <a:br>
              <a:rPr kumimoji="1" lang="en-US" altLang="ja-JP" sz="1600" dirty="0">
                <a:solidFill>
                  <a:schemeClr val="bg2">
                    <a:lumMod val="25000"/>
                  </a:schemeClr>
                </a:solidFill>
              </a:rPr>
            </a:br>
            <a:r>
              <a:rPr kumimoji="1" lang="ja-JP" altLang="en-US" sz="1600" dirty="0">
                <a:solidFill>
                  <a:schemeClr val="bg2">
                    <a:lumMod val="25000"/>
                  </a:schemeClr>
                </a:solidFill>
              </a:rPr>
              <a:t>カラーコンター：紙面垂直なトロイダル電流密度 </a:t>
            </a:r>
            <a:r>
              <a:rPr kumimoji="1" lang="en-US" altLang="ja-JP" sz="1600" dirty="0" err="1">
                <a:solidFill>
                  <a:schemeClr val="bg2">
                    <a:lumMod val="25000"/>
                  </a:schemeClr>
                </a:solidFill>
              </a:rPr>
              <a:t>Jt</a:t>
            </a:r>
            <a:r>
              <a:rPr kumimoji="1" lang="ja-JP" altLang="en-US" sz="1600" dirty="0">
                <a:solidFill>
                  <a:schemeClr val="bg2">
                    <a:lumMod val="25000"/>
                  </a:schemeClr>
                </a:solidFill>
              </a:rPr>
              <a:t>　</a:t>
            </a:r>
            <a:endParaRPr kumimoji="1" lang="en-US" altLang="ja-JP" sz="1600" dirty="0">
              <a:solidFill>
                <a:schemeClr val="bg2">
                  <a:lumMod val="25000"/>
                </a:schemeClr>
              </a:solidFill>
            </a:endParaRPr>
          </a:p>
        </p:txBody>
      </p:sp>
      <p:cxnSp>
        <p:nvCxnSpPr>
          <p:cNvPr id="55" name="直線コネクタ 54">
            <a:extLst>
              <a:ext uri="{FF2B5EF4-FFF2-40B4-BE49-F238E27FC236}">
                <a16:creationId xmlns:a16="http://schemas.microsoft.com/office/drawing/2014/main" id="{3030ECB9-3E70-8EF6-37D8-E9A643BEB87A}"/>
              </a:ext>
            </a:extLst>
          </p:cNvPr>
          <p:cNvCxnSpPr/>
          <p:nvPr/>
        </p:nvCxnSpPr>
        <p:spPr>
          <a:xfrm flipV="1">
            <a:off x="825292" y="5127814"/>
            <a:ext cx="2204779" cy="0"/>
          </a:xfrm>
          <a:prstGeom prst="line">
            <a:avLst/>
          </a:prstGeom>
          <a:ln w="1905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コンテンツ プレースホルダー 3">
            <a:extLst>
              <a:ext uri="{FF2B5EF4-FFF2-40B4-BE49-F238E27FC236}">
                <a16:creationId xmlns:a16="http://schemas.microsoft.com/office/drawing/2014/main" id="{6F4F42F1-921D-EC76-D6B5-DE50B5AD039B}"/>
              </a:ext>
            </a:extLst>
          </p:cNvPr>
          <p:cNvSpPr txBox="1">
            <a:spLocks/>
          </p:cNvSpPr>
          <p:nvPr/>
        </p:nvSpPr>
        <p:spPr>
          <a:xfrm>
            <a:off x="2917749" y="4919455"/>
            <a:ext cx="1269255" cy="6305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Font typeface="Arial" panose="020B0604020202020204" pitchFamily="34" charset="0"/>
              <a:buNone/>
            </a:pPr>
            <a:r>
              <a:rPr lang="ja-JP" altLang="en-US" sz="1800" b="1" dirty="0"/>
              <a:t>←</a:t>
            </a:r>
            <a:br>
              <a:rPr lang="en-US" altLang="ja-JP" sz="1400" dirty="0"/>
            </a:br>
            <a:r>
              <a:rPr lang="ja-JP" altLang="en-US" sz="1400" dirty="0"/>
              <a:t>古典抵抗</a:t>
            </a:r>
            <a:endParaRPr lang="en-US" altLang="ja-JP" sz="1400" dirty="0"/>
          </a:p>
          <a:p>
            <a:pPr marL="0" indent="0">
              <a:buFont typeface="Arial" panose="020B0604020202020204" pitchFamily="34" charset="0"/>
              <a:buNone/>
            </a:pPr>
            <a:endParaRPr lang="en-US" altLang="ja-JP" sz="1400" dirty="0"/>
          </a:p>
        </p:txBody>
      </p:sp>
    </p:spTree>
    <p:extLst>
      <p:ext uri="{BB962C8B-B14F-4D97-AF65-F5344CB8AC3E}">
        <p14:creationId xmlns:p14="http://schemas.microsoft.com/office/powerpoint/2010/main" val="2700678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0B4257-BABE-7CC4-4E87-E1F31D1D86A2}"/>
              </a:ext>
            </a:extLst>
          </p:cNvPr>
          <p:cNvSpPr>
            <a:spLocks noGrp="1"/>
          </p:cNvSpPr>
          <p:nvPr>
            <p:ph type="title"/>
          </p:nvPr>
        </p:nvSpPr>
        <p:spPr/>
        <p:txBody>
          <a:bodyPr>
            <a:normAutofit fontScale="90000"/>
          </a:bodyPr>
          <a:lstStyle/>
          <a:p>
            <a:r>
              <a:rPr kumimoji="1" lang="ja-JP" altLang="en-US" dirty="0"/>
              <a:t>結果①：ブロブ生成によるリコネクション高速化</a:t>
            </a:r>
          </a:p>
        </p:txBody>
      </p:sp>
      <p:sp>
        <p:nvSpPr>
          <p:cNvPr id="3" name="テキスト プレースホルダー 2">
            <a:extLst>
              <a:ext uri="{FF2B5EF4-FFF2-40B4-BE49-F238E27FC236}">
                <a16:creationId xmlns:a16="http://schemas.microsoft.com/office/drawing/2014/main" id="{1464D328-B745-C1E1-F131-A0E5A55499D7}"/>
              </a:ext>
            </a:extLst>
          </p:cNvPr>
          <p:cNvSpPr>
            <a:spLocks noGrp="1"/>
          </p:cNvSpPr>
          <p:nvPr>
            <p:ph type="body" sz="quarter" idx="12"/>
          </p:nvPr>
        </p:nvSpPr>
        <p:spPr/>
        <p:txBody>
          <a:bodyPr>
            <a:normAutofit/>
          </a:bodyPr>
          <a:lstStyle/>
          <a:p>
            <a:r>
              <a:rPr kumimoji="1" lang="ja-JP" altLang="en-US" dirty="0"/>
              <a:t>インフロー速度を速く設定した場合ほど 異常抵抗が生じて</a:t>
            </a:r>
            <a:br>
              <a:rPr kumimoji="1" lang="en-US" altLang="ja-JP" dirty="0"/>
            </a:br>
            <a:r>
              <a:rPr kumimoji="1" lang="ja-JP" altLang="en-US" dirty="0"/>
              <a:t>電流シートの傾きも大きくなり，合体速度も速く</a:t>
            </a:r>
            <a:r>
              <a:rPr lang="ja-JP" altLang="en-US" dirty="0"/>
              <a:t>なった．</a:t>
            </a:r>
            <a:endParaRPr kumimoji="1" lang="ja-JP" altLang="en-US" dirty="0"/>
          </a:p>
        </p:txBody>
      </p:sp>
      <p:sp>
        <p:nvSpPr>
          <p:cNvPr id="6" name="スライド番号プレースホルダー 5">
            <a:extLst>
              <a:ext uri="{FF2B5EF4-FFF2-40B4-BE49-F238E27FC236}">
                <a16:creationId xmlns:a16="http://schemas.microsoft.com/office/drawing/2014/main" id="{CCDA9967-BE63-C2DB-EDAB-828436D4ACBA}"/>
              </a:ext>
            </a:extLst>
          </p:cNvPr>
          <p:cNvSpPr>
            <a:spLocks noGrp="1"/>
          </p:cNvSpPr>
          <p:nvPr>
            <p:ph type="sldNum" sz="quarter" idx="4"/>
          </p:nvPr>
        </p:nvSpPr>
        <p:spPr/>
        <p:txBody>
          <a:bodyPr/>
          <a:lstStyle/>
          <a:p>
            <a:fld id="{BA60D87D-CB58-4AAC-9906-D8831D2EB70B}" type="slidenum">
              <a:rPr kumimoji="1" lang="ja-JP" altLang="en-US" smtClean="0"/>
              <a:pPr/>
              <a:t>13</a:t>
            </a:fld>
            <a:endParaRPr kumimoji="1" lang="ja-JP" altLang="en-US" dirty="0"/>
          </a:p>
        </p:txBody>
      </p:sp>
      <p:sp>
        <p:nvSpPr>
          <p:cNvPr id="4" name="正方形/長方形 3">
            <a:extLst>
              <a:ext uri="{FF2B5EF4-FFF2-40B4-BE49-F238E27FC236}">
                <a16:creationId xmlns:a16="http://schemas.microsoft.com/office/drawing/2014/main" id="{D87D24BD-323C-4053-C921-55DA02FEBD5D}"/>
              </a:ext>
            </a:extLst>
          </p:cNvPr>
          <p:cNvSpPr/>
          <p:nvPr/>
        </p:nvSpPr>
        <p:spPr>
          <a:xfrm>
            <a:off x="2342737" y="5159921"/>
            <a:ext cx="1109850" cy="360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5402E919-8D9C-FD93-A73B-4BAB3501B9C9}"/>
              </a:ext>
            </a:extLst>
          </p:cNvPr>
          <p:cNvSpPr txBox="1"/>
          <p:nvPr/>
        </p:nvSpPr>
        <p:spPr bwMode="black">
          <a:xfrm>
            <a:off x="987068" y="5022606"/>
            <a:ext cx="2965722" cy="693519"/>
          </a:xfrm>
          <a:prstGeom prst="rect">
            <a:avLst/>
          </a:prstGeom>
          <a:noFill/>
          <a:ln w="31750" cap="sq">
            <a:noFill/>
            <a:miter lim="800000"/>
          </a:ln>
        </p:spPr>
        <p:txBody>
          <a:bodyPr vert="horz" wrap="square" lIns="182880" tIns="182880" rIns="182880" bIns="182880" rtlCol="0" anchor="t">
            <a:normAutofit/>
          </a:bodyPr>
          <a:lstStyle/>
          <a:p>
            <a:pPr algn="ctr">
              <a:lnSpc>
                <a:spcPct val="120000"/>
              </a:lnSpc>
            </a:pPr>
            <a:r>
              <a:rPr kumimoji="1" lang="ja-JP" altLang="en-US" dirty="0">
                <a:solidFill>
                  <a:schemeClr val="bg2">
                    <a:lumMod val="25000"/>
                  </a:schemeClr>
                </a:solidFill>
              </a:rPr>
              <a:t>合体開始からの時間 </a:t>
            </a:r>
            <a:r>
              <a:rPr kumimoji="1" lang="en-US" altLang="ja-JP" dirty="0">
                <a:solidFill>
                  <a:schemeClr val="bg2">
                    <a:lumMod val="25000"/>
                  </a:schemeClr>
                </a:solidFill>
              </a:rPr>
              <a:t>[</a:t>
            </a:r>
            <a:r>
              <a:rPr kumimoji="1" lang="en-US" altLang="ja-JP" dirty="0" err="1">
                <a:solidFill>
                  <a:schemeClr val="bg2">
                    <a:lumMod val="25000"/>
                  </a:schemeClr>
                </a:solidFill>
              </a:rPr>
              <a:t>μs</a:t>
            </a:r>
            <a:r>
              <a:rPr kumimoji="1" lang="en-US" altLang="ja-JP" dirty="0">
                <a:solidFill>
                  <a:schemeClr val="bg2">
                    <a:lumMod val="25000"/>
                  </a:schemeClr>
                </a:solidFill>
              </a:rPr>
              <a:t>]</a:t>
            </a:r>
          </a:p>
        </p:txBody>
      </p:sp>
      <p:pic>
        <p:nvPicPr>
          <p:cNvPr id="21" name="図 20" descr="グラフ&#10;&#10;自動的に生成された説明">
            <a:extLst>
              <a:ext uri="{FF2B5EF4-FFF2-40B4-BE49-F238E27FC236}">
                <a16:creationId xmlns:a16="http://schemas.microsoft.com/office/drawing/2014/main" id="{9729D85B-3FA4-E198-9ED5-DD3346CD6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0635" y="1262193"/>
            <a:ext cx="7392603" cy="4257764"/>
          </a:xfrm>
          <a:prstGeom prst="rect">
            <a:avLst/>
          </a:prstGeom>
        </p:spPr>
      </p:pic>
      <p:pic>
        <p:nvPicPr>
          <p:cNvPr id="31" name="図 30" descr="グラフィカル ユーザー インターフェイス, グラフ, 折れ線グラフ&#10;&#10;自動的に生成された説明">
            <a:extLst>
              <a:ext uri="{FF2B5EF4-FFF2-40B4-BE49-F238E27FC236}">
                <a16:creationId xmlns:a16="http://schemas.microsoft.com/office/drawing/2014/main" id="{F1718B21-1BCA-5EF8-2FA0-68E82B93B23F}"/>
              </a:ext>
            </a:extLst>
          </p:cNvPr>
          <p:cNvPicPr>
            <a:picLocks noChangeAspect="1"/>
          </p:cNvPicPr>
          <p:nvPr/>
        </p:nvPicPr>
        <p:blipFill rotWithShape="1">
          <a:blip r:embed="rId4">
            <a:extLst>
              <a:ext uri="{28A0092B-C50C-407E-A947-70E740481C1C}">
                <a14:useLocalDpi xmlns:a14="http://schemas.microsoft.com/office/drawing/2010/main" val="0"/>
              </a:ext>
            </a:extLst>
          </a:blip>
          <a:srcRect l="1941" r="33990"/>
          <a:stretch/>
        </p:blipFill>
        <p:spPr>
          <a:xfrm>
            <a:off x="603866" y="681411"/>
            <a:ext cx="3498317" cy="4587191"/>
          </a:xfrm>
          <a:prstGeom prst="rect">
            <a:avLst/>
          </a:prstGeom>
        </p:spPr>
      </p:pic>
      <p:sp>
        <p:nvSpPr>
          <p:cNvPr id="33" name="テキスト ボックス 32">
            <a:extLst>
              <a:ext uri="{FF2B5EF4-FFF2-40B4-BE49-F238E27FC236}">
                <a16:creationId xmlns:a16="http://schemas.microsoft.com/office/drawing/2014/main" id="{7DD9B2AC-65B9-BC99-B4E0-F1A38A6A5398}"/>
              </a:ext>
            </a:extLst>
          </p:cNvPr>
          <p:cNvSpPr txBox="1"/>
          <p:nvPr/>
        </p:nvSpPr>
        <p:spPr bwMode="black">
          <a:xfrm>
            <a:off x="325414" y="520295"/>
            <a:ext cx="2208416" cy="711163"/>
          </a:xfrm>
          <a:prstGeom prst="rect">
            <a:avLst/>
          </a:prstGeom>
          <a:noFill/>
          <a:ln w="31750" cap="sq">
            <a:noFill/>
            <a:miter lim="800000"/>
          </a:ln>
        </p:spPr>
        <p:txBody>
          <a:bodyPr vert="horz" wrap="square" lIns="182880" tIns="182880" rIns="182880" bIns="182880" rtlCol="0" anchor="t">
            <a:normAutofit/>
          </a:bodyPr>
          <a:lstStyle/>
          <a:p>
            <a:pPr algn="ctr">
              <a:lnSpc>
                <a:spcPct val="120000"/>
              </a:lnSpc>
            </a:pPr>
            <a:r>
              <a:rPr kumimoji="1" lang="ja-JP" altLang="en-US" b="1" dirty="0">
                <a:solidFill>
                  <a:schemeClr val="bg2">
                    <a:lumMod val="25000"/>
                  </a:schemeClr>
                </a:solidFill>
              </a:rPr>
              <a:t>合体率</a:t>
            </a:r>
            <a:endParaRPr kumimoji="1" lang="en-US" altLang="ja-JP" b="1" dirty="0">
              <a:solidFill>
                <a:schemeClr val="bg2">
                  <a:lumMod val="25000"/>
                </a:schemeClr>
              </a:solidFill>
            </a:endParaRPr>
          </a:p>
        </p:txBody>
      </p:sp>
      <p:sp>
        <p:nvSpPr>
          <p:cNvPr id="35" name="テキスト ボックス 34">
            <a:extLst>
              <a:ext uri="{FF2B5EF4-FFF2-40B4-BE49-F238E27FC236}">
                <a16:creationId xmlns:a16="http://schemas.microsoft.com/office/drawing/2014/main" id="{A7083E03-F1E8-E9C5-F087-2650E585151A}"/>
              </a:ext>
            </a:extLst>
          </p:cNvPr>
          <p:cNvSpPr txBox="1"/>
          <p:nvPr/>
        </p:nvSpPr>
        <p:spPr bwMode="black">
          <a:xfrm>
            <a:off x="199943" y="2538866"/>
            <a:ext cx="2208416" cy="711163"/>
          </a:xfrm>
          <a:prstGeom prst="rect">
            <a:avLst/>
          </a:prstGeom>
          <a:noFill/>
          <a:ln w="31750" cap="sq">
            <a:noFill/>
            <a:miter lim="800000"/>
          </a:ln>
        </p:spPr>
        <p:txBody>
          <a:bodyPr vert="horz" wrap="square" lIns="182880" tIns="182880" rIns="182880" bIns="182880" rtlCol="0" anchor="t">
            <a:normAutofit/>
          </a:bodyPr>
          <a:lstStyle/>
          <a:p>
            <a:pPr algn="ctr">
              <a:lnSpc>
                <a:spcPct val="120000"/>
              </a:lnSpc>
            </a:pPr>
            <a:r>
              <a:rPr kumimoji="1" lang="ja-JP" altLang="en-US" b="1" dirty="0">
                <a:solidFill>
                  <a:schemeClr val="bg2">
                    <a:lumMod val="25000"/>
                  </a:schemeClr>
                </a:solidFill>
              </a:rPr>
              <a:t>シート傾き角度</a:t>
            </a:r>
            <a:endParaRPr kumimoji="1" lang="en-US" altLang="ja-JP" b="1" dirty="0">
              <a:solidFill>
                <a:schemeClr val="bg2">
                  <a:lumMod val="25000"/>
                </a:schemeClr>
              </a:solidFill>
            </a:endParaRPr>
          </a:p>
        </p:txBody>
      </p:sp>
      <p:sp>
        <p:nvSpPr>
          <p:cNvPr id="36" name="矢印: 右 35">
            <a:extLst>
              <a:ext uri="{FF2B5EF4-FFF2-40B4-BE49-F238E27FC236}">
                <a16:creationId xmlns:a16="http://schemas.microsoft.com/office/drawing/2014/main" id="{71E51517-6AA6-75BE-6501-A7F9ECF8FC2E}"/>
              </a:ext>
            </a:extLst>
          </p:cNvPr>
          <p:cNvSpPr/>
          <p:nvPr/>
        </p:nvSpPr>
        <p:spPr>
          <a:xfrm rot="2297462">
            <a:off x="2123916" y="4211812"/>
            <a:ext cx="1279817" cy="256696"/>
          </a:xfrm>
          <a:prstGeom prst="rightArrow">
            <a:avLst>
              <a:gd name="adj1" fmla="val 13821"/>
              <a:gd name="adj2"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右 36">
            <a:extLst>
              <a:ext uri="{FF2B5EF4-FFF2-40B4-BE49-F238E27FC236}">
                <a16:creationId xmlns:a16="http://schemas.microsoft.com/office/drawing/2014/main" id="{657EA48D-0E15-CEDD-4D13-7252AB4AA186}"/>
              </a:ext>
            </a:extLst>
          </p:cNvPr>
          <p:cNvSpPr/>
          <p:nvPr/>
        </p:nvSpPr>
        <p:spPr>
          <a:xfrm rot="18913734">
            <a:off x="1972667" y="1320618"/>
            <a:ext cx="1380035" cy="259086"/>
          </a:xfrm>
          <a:prstGeom prst="rightArrow">
            <a:avLst>
              <a:gd name="adj1" fmla="val 22056"/>
              <a:gd name="adj2" fmla="val 5000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8" name="図 37" descr="グラフィカル ユーザー インターフェイス, グラフ, 折れ線グラフ&#10;&#10;自動的に生成された説明">
            <a:extLst>
              <a:ext uri="{FF2B5EF4-FFF2-40B4-BE49-F238E27FC236}">
                <a16:creationId xmlns:a16="http://schemas.microsoft.com/office/drawing/2014/main" id="{BF387445-D3E7-708D-AA59-D561266B2679}"/>
              </a:ext>
            </a:extLst>
          </p:cNvPr>
          <p:cNvPicPr>
            <a:picLocks noChangeAspect="1"/>
          </p:cNvPicPr>
          <p:nvPr/>
        </p:nvPicPr>
        <p:blipFill rotWithShape="1">
          <a:blip r:embed="rId4">
            <a:extLst>
              <a:ext uri="{28A0092B-C50C-407E-A947-70E740481C1C}">
                <a14:useLocalDpi xmlns:a14="http://schemas.microsoft.com/office/drawing/2010/main" val="0"/>
              </a:ext>
            </a:extLst>
          </a:blip>
          <a:srcRect l="66120" r="649" b="83400"/>
          <a:stretch/>
        </p:blipFill>
        <p:spPr>
          <a:xfrm>
            <a:off x="4162866" y="581638"/>
            <a:ext cx="1814441" cy="761475"/>
          </a:xfrm>
          <a:prstGeom prst="rect">
            <a:avLst/>
          </a:prstGeom>
        </p:spPr>
      </p:pic>
    </p:spTree>
    <p:extLst>
      <p:ext uri="{BB962C8B-B14F-4D97-AF65-F5344CB8AC3E}">
        <p14:creationId xmlns:p14="http://schemas.microsoft.com/office/powerpoint/2010/main" val="164901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lang="ja-JP" altLang="en-US" sz="1800" dirty="0"/>
              <a:t>実験条件</a:t>
            </a:r>
            <a:r>
              <a:rPr kumimoji="1" lang="ja-JP" altLang="en-US" sz="1800" dirty="0"/>
              <a:t>：インフロー駆動位置による磁場構造変化</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ja-JP" altLang="en-US" sz="2400" b="1" dirty="0"/>
              <a:t>ブロブ生成と異常抵抗による効果を分離するため，</a:t>
            </a:r>
            <a:br>
              <a:rPr kumimoji="1" lang="en-US" altLang="ja-JP" sz="2400" b="1" dirty="0"/>
            </a:br>
            <a:r>
              <a:rPr kumimoji="1" lang="en-US" altLang="ja-JP" sz="2400" b="1" dirty="0"/>
              <a:t>Ⅰ.</a:t>
            </a:r>
            <a:r>
              <a:rPr kumimoji="1" lang="ja-JP" altLang="en-US" sz="2400" b="1" dirty="0"/>
              <a:t>インフロー駆動位置が遠い場合</a:t>
            </a:r>
            <a:r>
              <a:rPr lang="ja-JP" altLang="en-US" dirty="0"/>
              <a:t>　における磁場構造を計測した．</a:t>
            </a:r>
            <a:endParaRPr kumimoji="1" lang="ja-JP" altLang="en-US" sz="2400" b="1" dirty="0"/>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14</a:t>
            </a:fld>
            <a:endParaRPr kumimoji="1" lang="ja-JP" altLang="en-US" dirty="0"/>
          </a:p>
        </p:txBody>
      </p:sp>
      <p:sp>
        <p:nvSpPr>
          <p:cNvPr id="21" name="タイトル 1">
            <a:extLst>
              <a:ext uri="{FF2B5EF4-FFF2-40B4-BE49-F238E27FC236}">
                <a16:creationId xmlns:a16="http://schemas.microsoft.com/office/drawing/2014/main" id="{686B36B7-230D-DA74-77DF-C8EAC3E7FEEC}"/>
              </a:ext>
            </a:extLst>
          </p:cNvPr>
          <p:cNvSpPr txBox="1">
            <a:spLocks/>
          </p:cNvSpPr>
          <p:nvPr/>
        </p:nvSpPr>
        <p:spPr bwMode="black">
          <a:xfrm>
            <a:off x="7493438" y="698240"/>
            <a:ext cx="3928648" cy="1049971"/>
          </a:xfrm>
          <a:prstGeom prst="rect">
            <a:avLst/>
          </a:prstGeom>
          <a:noFill/>
          <a:ln w="31750" cap="sq">
            <a:solidFill>
              <a:schemeClr val="accent1"/>
            </a:solid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1"/>
                </a:solidFill>
              </a:rPr>
              <a:t>Ⅰ.</a:t>
            </a:r>
            <a:r>
              <a:rPr lang="ja-JP" altLang="en-US" sz="1600" dirty="0">
                <a:solidFill>
                  <a:schemeClr val="accent1"/>
                </a:solidFill>
              </a:rPr>
              <a:t>インフロー駆動位置が遠い場合</a:t>
            </a:r>
            <a:br>
              <a:rPr lang="en-US" altLang="ja-JP" sz="1600" dirty="0"/>
            </a:br>
            <a:r>
              <a:rPr lang="ja-JP" altLang="en-US" sz="1600" dirty="0"/>
              <a:t>　 </a:t>
            </a:r>
            <a:r>
              <a:rPr lang="ja-JP" altLang="en-US" sz="1600" b="0" dirty="0"/>
              <a:t>コイル間距離：</a:t>
            </a:r>
            <a:r>
              <a:rPr lang="en-US" altLang="ja-JP" sz="1600" b="0" dirty="0"/>
              <a:t>700 mm</a:t>
            </a:r>
          </a:p>
          <a:p>
            <a:pPr>
              <a:lnSpc>
                <a:spcPct val="110000"/>
              </a:lnSpc>
            </a:pPr>
            <a:r>
              <a:rPr lang="ja-JP" altLang="en-US" sz="1600" b="0" dirty="0"/>
              <a:t>　 コイル半径：</a:t>
            </a:r>
            <a:r>
              <a:rPr lang="en-US" altLang="ja-JP" sz="1600" b="0" dirty="0"/>
              <a:t>220 mm</a:t>
            </a:r>
            <a:endParaRPr lang="ja-JP" altLang="en-US" sz="1600" b="0" dirty="0"/>
          </a:p>
        </p:txBody>
      </p:sp>
      <p:sp>
        <p:nvSpPr>
          <p:cNvPr id="24" name="タイトル 1">
            <a:extLst>
              <a:ext uri="{FF2B5EF4-FFF2-40B4-BE49-F238E27FC236}">
                <a16:creationId xmlns:a16="http://schemas.microsoft.com/office/drawing/2014/main" id="{7F4EDE65-A45B-2742-FB1E-CA8B5A42E48C}"/>
              </a:ext>
            </a:extLst>
          </p:cNvPr>
          <p:cNvSpPr txBox="1">
            <a:spLocks/>
          </p:cNvSpPr>
          <p:nvPr/>
        </p:nvSpPr>
        <p:spPr bwMode="black">
          <a:xfrm>
            <a:off x="7483028" y="3295243"/>
            <a:ext cx="4074552" cy="101341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2"/>
                </a:solidFill>
              </a:rPr>
              <a:t>Ⅲ.</a:t>
            </a:r>
            <a:r>
              <a:rPr lang="ja-JP" altLang="en-US" sz="1600" dirty="0">
                <a:solidFill>
                  <a:schemeClr val="accent2"/>
                </a:solidFill>
              </a:rPr>
              <a:t>インフロー駆動位置が近い場合</a:t>
            </a:r>
            <a:br>
              <a:rPr lang="en-US" altLang="ja-JP" sz="1600" dirty="0"/>
            </a:br>
            <a:r>
              <a:rPr lang="ja-JP" altLang="en-US" sz="1600" dirty="0"/>
              <a:t>　 </a:t>
            </a:r>
            <a:r>
              <a:rPr lang="ja-JP" altLang="en-US" sz="1600" b="0" dirty="0"/>
              <a:t>コイル間距離：</a:t>
            </a:r>
            <a:r>
              <a:rPr lang="en-US" altLang="ja-JP" sz="1600" b="0" dirty="0"/>
              <a:t>427 mm</a:t>
            </a:r>
          </a:p>
          <a:p>
            <a:pPr>
              <a:lnSpc>
                <a:spcPct val="110000"/>
              </a:lnSpc>
            </a:pPr>
            <a:r>
              <a:rPr lang="ja-JP" altLang="en-US" sz="1600" b="0" dirty="0"/>
              <a:t>　 コイル半径：</a:t>
            </a:r>
            <a:r>
              <a:rPr lang="en-US" altLang="ja-JP" sz="1600" b="0" dirty="0"/>
              <a:t>310 mm</a:t>
            </a:r>
            <a:endParaRPr lang="ja-JP" altLang="en-US" sz="1600" b="0" dirty="0"/>
          </a:p>
        </p:txBody>
      </p:sp>
      <p:pic>
        <p:nvPicPr>
          <p:cNvPr id="30" name="図 29">
            <a:extLst>
              <a:ext uri="{FF2B5EF4-FFF2-40B4-BE49-F238E27FC236}">
                <a16:creationId xmlns:a16="http://schemas.microsoft.com/office/drawing/2014/main" id="{2B5F6116-999F-676E-389D-96B77BAA1A20}"/>
              </a:ext>
            </a:extLst>
          </p:cNvPr>
          <p:cNvPicPr>
            <a:picLocks noChangeAspect="1"/>
          </p:cNvPicPr>
          <p:nvPr/>
        </p:nvPicPr>
        <p:blipFill>
          <a:blip r:embed="rId2"/>
          <a:stretch>
            <a:fillRect/>
          </a:stretch>
        </p:blipFill>
        <p:spPr>
          <a:xfrm>
            <a:off x="509842" y="4504445"/>
            <a:ext cx="731691" cy="1013411"/>
          </a:xfrm>
          <a:prstGeom prst="rect">
            <a:avLst/>
          </a:prstGeom>
        </p:spPr>
      </p:pic>
      <p:grpSp>
        <p:nvGrpSpPr>
          <p:cNvPr id="33" name="グループ化 32">
            <a:extLst>
              <a:ext uri="{FF2B5EF4-FFF2-40B4-BE49-F238E27FC236}">
                <a16:creationId xmlns:a16="http://schemas.microsoft.com/office/drawing/2014/main" id="{E59AA386-83E0-7B7F-460A-536E6448273A}"/>
              </a:ext>
            </a:extLst>
          </p:cNvPr>
          <p:cNvGrpSpPr/>
          <p:nvPr/>
        </p:nvGrpSpPr>
        <p:grpSpPr>
          <a:xfrm>
            <a:off x="-214506" y="525567"/>
            <a:ext cx="7707944" cy="4954581"/>
            <a:chOff x="1629119" y="437062"/>
            <a:chExt cx="7707944" cy="4954581"/>
          </a:xfrm>
        </p:grpSpPr>
        <p:pic>
          <p:nvPicPr>
            <p:cNvPr id="7" name="図 6" descr="ダイアグラム&#10;&#10;自動的に生成された説明">
              <a:extLst>
                <a:ext uri="{FF2B5EF4-FFF2-40B4-BE49-F238E27FC236}">
                  <a16:creationId xmlns:a16="http://schemas.microsoft.com/office/drawing/2014/main" id="{4C95E303-9198-DA53-A0F4-7B789F7D3517}"/>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8787" t="13202" r="3762" b="14902"/>
            <a:stretch/>
          </p:blipFill>
          <p:spPr>
            <a:xfrm flipH="1" flipV="1">
              <a:off x="2241196" y="465796"/>
              <a:ext cx="7095867" cy="3841434"/>
            </a:xfrm>
            <a:prstGeom prst="rect">
              <a:avLst/>
            </a:prstGeom>
          </p:spPr>
        </p:pic>
        <p:sp>
          <p:nvSpPr>
            <p:cNvPr id="8" name="タイトル 1">
              <a:extLst>
                <a:ext uri="{FF2B5EF4-FFF2-40B4-BE49-F238E27FC236}">
                  <a16:creationId xmlns:a16="http://schemas.microsoft.com/office/drawing/2014/main" id="{7993F79F-6F8C-C64E-1D1E-1EB55DFB57CD}"/>
                </a:ext>
              </a:extLst>
            </p:cNvPr>
            <p:cNvSpPr txBox="1">
              <a:spLocks/>
            </p:cNvSpPr>
            <p:nvPr/>
          </p:nvSpPr>
          <p:spPr bwMode="black">
            <a:xfrm>
              <a:off x="1629119" y="437062"/>
              <a:ext cx="4203318" cy="36229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ja-JP" altLang="en-US" sz="1600" b="0" dirty="0">
                  <a:latin typeface="+mn-ea"/>
                  <a:ea typeface="+mn-ea"/>
                </a:rPr>
                <a:t>トカマク合体実験装置</a:t>
              </a:r>
              <a:r>
                <a:rPr lang="en-US" altLang="ja-JP" sz="1600" b="0" dirty="0">
                  <a:latin typeface="+mn-ea"/>
                  <a:ea typeface="+mn-ea"/>
                </a:rPr>
                <a:t>TS-6</a:t>
              </a:r>
              <a:endParaRPr lang="ja-JP" altLang="en-US" sz="1600" b="0" dirty="0">
                <a:latin typeface="+mn-ea"/>
                <a:ea typeface="+mn-ea"/>
              </a:endParaRPr>
            </a:p>
          </p:txBody>
        </p:sp>
        <p:cxnSp>
          <p:nvCxnSpPr>
            <p:cNvPr id="11" name="直線コネクタ 10">
              <a:extLst>
                <a:ext uri="{FF2B5EF4-FFF2-40B4-BE49-F238E27FC236}">
                  <a16:creationId xmlns:a16="http://schemas.microsoft.com/office/drawing/2014/main" id="{47EA02CA-3DDB-9607-D062-5CDE353B9BE3}"/>
                </a:ext>
              </a:extLst>
            </p:cNvPr>
            <p:cNvCxnSpPr>
              <a:cxnSpLocks/>
            </p:cNvCxnSpPr>
            <p:nvPr/>
          </p:nvCxnSpPr>
          <p:spPr>
            <a:xfrm>
              <a:off x="5121164" y="2878042"/>
              <a:ext cx="0" cy="1836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5297699-EE53-C076-E77D-DA4B31897FCE}"/>
                </a:ext>
              </a:extLst>
            </p:cNvPr>
            <p:cNvCxnSpPr>
              <a:cxnSpLocks/>
            </p:cNvCxnSpPr>
            <p:nvPr/>
          </p:nvCxnSpPr>
          <p:spPr>
            <a:xfrm>
              <a:off x="6347013" y="3469349"/>
              <a:ext cx="24472" cy="1244693"/>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787BE8-9D7B-DE44-82BF-99A2C464EE43}"/>
                </a:ext>
              </a:extLst>
            </p:cNvPr>
            <p:cNvCxnSpPr>
              <a:cxnSpLocks/>
            </p:cNvCxnSpPr>
            <p:nvPr/>
          </p:nvCxnSpPr>
          <p:spPr>
            <a:xfrm>
              <a:off x="6732496" y="3267643"/>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6FB7F7C-4CD6-C3BC-051B-A884F14EBB25}"/>
                </a:ext>
              </a:extLst>
            </p:cNvPr>
            <p:cNvCxnSpPr>
              <a:cxnSpLocks/>
            </p:cNvCxnSpPr>
            <p:nvPr/>
          </p:nvCxnSpPr>
          <p:spPr>
            <a:xfrm>
              <a:off x="4733366" y="3240748"/>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17A614E-2008-C52D-9C18-93DF9D990B60}"/>
                </a:ext>
              </a:extLst>
            </p:cNvPr>
            <p:cNvCxnSpPr/>
            <p:nvPr/>
          </p:nvCxnSpPr>
          <p:spPr>
            <a:xfrm>
              <a:off x="5118847" y="4501907"/>
              <a:ext cx="1228166"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DD24576-05F1-065E-B655-ADFB873D973F}"/>
                </a:ext>
              </a:extLst>
            </p:cNvPr>
            <p:cNvCxnSpPr>
              <a:cxnSpLocks/>
            </p:cNvCxnSpPr>
            <p:nvPr/>
          </p:nvCxnSpPr>
          <p:spPr>
            <a:xfrm>
              <a:off x="4732356" y="5267828"/>
              <a:ext cx="1999130"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タイトル 1">
              <a:extLst>
                <a:ext uri="{FF2B5EF4-FFF2-40B4-BE49-F238E27FC236}">
                  <a16:creationId xmlns:a16="http://schemas.microsoft.com/office/drawing/2014/main" id="{B7C93667-E46D-2655-6313-72639DCCC6B4}"/>
                </a:ext>
              </a:extLst>
            </p:cNvPr>
            <p:cNvSpPr txBox="1">
              <a:spLocks/>
            </p:cNvSpPr>
            <p:nvPr/>
          </p:nvSpPr>
          <p:spPr bwMode="black">
            <a:xfrm>
              <a:off x="5143245" y="4818533"/>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1"/>
                  </a:solidFill>
                  <a:latin typeface="+mn-lt"/>
                </a:rPr>
                <a:t>700 mm</a:t>
              </a:r>
              <a:endParaRPr lang="ja-JP" altLang="en-US" sz="1600" dirty="0">
                <a:solidFill>
                  <a:schemeClr val="accent1"/>
                </a:solidFill>
                <a:latin typeface="+mn-lt"/>
              </a:endParaRPr>
            </a:p>
          </p:txBody>
        </p:sp>
        <p:sp>
          <p:nvSpPr>
            <p:cNvPr id="23" name="タイトル 1">
              <a:extLst>
                <a:ext uri="{FF2B5EF4-FFF2-40B4-BE49-F238E27FC236}">
                  <a16:creationId xmlns:a16="http://schemas.microsoft.com/office/drawing/2014/main" id="{BAE92D75-4A4C-3947-6EDD-5F3A853B6794}"/>
                </a:ext>
              </a:extLst>
            </p:cNvPr>
            <p:cNvSpPr txBox="1">
              <a:spLocks/>
            </p:cNvSpPr>
            <p:nvPr/>
          </p:nvSpPr>
          <p:spPr bwMode="black">
            <a:xfrm>
              <a:off x="5104898" y="4039190"/>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2"/>
                  </a:solidFill>
                  <a:latin typeface="+mn-lt"/>
                </a:rPr>
                <a:t>427 mm</a:t>
              </a:r>
              <a:endParaRPr lang="ja-JP" altLang="en-US" sz="1600" dirty="0">
                <a:solidFill>
                  <a:schemeClr val="accent2"/>
                </a:solidFill>
                <a:latin typeface="+mn-lt"/>
              </a:endParaRPr>
            </a:p>
          </p:txBody>
        </p:sp>
        <p:sp>
          <p:nvSpPr>
            <p:cNvPr id="26" name="四角形: 角を丸くする 25">
              <a:extLst>
                <a:ext uri="{FF2B5EF4-FFF2-40B4-BE49-F238E27FC236}">
                  <a16:creationId xmlns:a16="http://schemas.microsoft.com/office/drawing/2014/main" id="{EF9BE80C-B5CB-2792-39A6-6EEF0A056DB7}"/>
                </a:ext>
              </a:extLst>
            </p:cNvPr>
            <p:cNvSpPr/>
            <p:nvPr/>
          </p:nvSpPr>
          <p:spPr>
            <a:xfrm>
              <a:off x="6633887" y="1834489"/>
              <a:ext cx="197217" cy="1461558"/>
            </a:xfrm>
            <a:prstGeom prst="roundRect">
              <a:avLst>
                <a:gd name="adj" fmla="val 50000"/>
              </a:avLst>
            </a:prstGeom>
            <a:solidFill>
              <a:srgbClr val="4472C4">
                <a:alpha val="50196"/>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46B7544D-43A7-41EE-C73E-344A4F728B84}"/>
                </a:ext>
              </a:extLst>
            </p:cNvPr>
            <p:cNvSpPr/>
            <p:nvPr/>
          </p:nvSpPr>
          <p:spPr>
            <a:xfrm>
              <a:off x="4634757" y="1843454"/>
              <a:ext cx="197217" cy="1461558"/>
            </a:xfrm>
            <a:prstGeom prst="roundRect">
              <a:avLst>
                <a:gd name="adj" fmla="val 50000"/>
              </a:avLst>
            </a:prstGeom>
            <a:solidFill>
              <a:srgbClr val="4472C4">
                <a:alpha val="49804"/>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3559A2D7-3322-06ED-4FF2-73B9ACBD0818}"/>
                </a:ext>
              </a:extLst>
            </p:cNvPr>
            <p:cNvSpPr/>
            <p:nvPr/>
          </p:nvSpPr>
          <p:spPr>
            <a:xfrm>
              <a:off x="5086967" y="1645368"/>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3A1CBB8C-872A-8254-ECDA-68DE74A4C2F9}"/>
                </a:ext>
              </a:extLst>
            </p:cNvPr>
            <p:cNvSpPr/>
            <p:nvPr/>
          </p:nvSpPr>
          <p:spPr>
            <a:xfrm>
              <a:off x="6258928" y="1615053"/>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708EAC7-0369-B59A-114C-DA225B3890C9}"/>
                </a:ext>
              </a:extLst>
            </p:cNvPr>
            <p:cNvSpPr/>
            <p:nvPr/>
          </p:nvSpPr>
          <p:spPr>
            <a:xfrm>
              <a:off x="4890037" y="1629268"/>
              <a:ext cx="112557" cy="1871999"/>
            </a:xfrm>
            <a:prstGeom prst="roundRect">
              <a:avLst>
                <a:gd name="adj" fmla="val 50000"/>
              </a:avLst>
            </a:prstGeom>
            <a:solidFill>
              <a:schemeClr val="accent6">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4A9000BC-66FF-AED0-6287-8EE34EE30E89}"/>
                </a:ext>
              </a:extLst>
            </p:cNvPr>
            <p:cNvSpPr/>
            <p:nvPr/>
          </p:nvSpPr>
          <p:spPr>
            <a:xfrm>
              <a:off x="6461249" y="1638233"/>
              <a:ext cx="112557" cy="1871999"/>
            </a:xfrm>
            <a:prstGeom prst="roundRect">
              <a:avLst>
                <a:gd name="adj" fmla="val 50000"/>
              </a:avLst>
            </a:prstGeom>
            <a:solidFill>
              <a:schemeClr val="accent6">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E107A5C9-D39F-9936-1CD9-71C49333A032}"/>
                </a:ext>
              </a:extLst>
            </p:cNvPr>
            <p:cNvCxnSpPr>
              <a:cxnSpLocks/>
            </p:cNvCxnSpPr>
            <p:nvPr/>
          </p:nvCxnSpPr>
          <p:spPr>
            <a:xfrm>
              <a:off x="4967468" y="3384748"/>
              <a:ext cx="0" cy="1670803"/>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CD80DD5-9E30-F57C-3E03-883C78AA4D02}"/>
                </a:ext>
              </a:extLst>
            </p:cNvPr>
            <p:cNvCxnSpPr>
              <a:cxnSpLocks/>
            </p:cNvCxnSpPr>
            <p:nvPr/>
          </p:nvCxnSpPr>
          <p:spPr>
            <a:xfrm>
              <a:off x="6520865" y="3501267"/>
              <a:ext cx="0" cy="155428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1FD9FAD-B921-8036-A782-044AA14F3FA7}"/>
                </a:ext>
              </a:extLst>
            </p:cNvPr>
            <p:cNvCxnSpPr>
              <a:cxnSpLocks/>
            </p:cNvCxnSpPr>
            <p:nvPr/>
          </p:nvCxnSpPr>
          <p:spPr>
            <a:xfrm>
              <a:off x="4946315" y="4903290"/>
              <a:ext cx="1571212"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タイトル 1">
              <a:extLst>
                <a:ext uri="{FF2B5EF4-FFF2-40B4-BE49-F238E27FC236}">
                  <a16:creationId xmlns:a16="http://schemas.microsoft.com/office/drawing/2014/main" id="{8116A9EC-7133-C516-4719-8A914E07D7CF}"/>
                </a:ext>
              </a:extLst>
            </p:cNvPr>
            <p:cNvSpPr txBox="1">
              <a:spLocks/>
            </p:cNvSpPr>
            <p:nvPr/>
          </p:nvSpPr>
          <p:spPr bwMode="black">
            <a:xfrm>
              <a:off x="5130530" y="4468448"/>
              <a:ext cx="1310798"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6"/>
                  </a:solidFill>
                  <a:latin typeface="+mn-lt"/>
                </a:rPr>
                <a:t>600 mm</a:t>
              </a:r>
              <a:endParaRPr lang="ja-JP" altLang="en-US" sz="1600" dirty="0">
                <a:solidFill>
                  <a:schemeClr val="accent6"/>
                </a:solidFill>
                <a:latin typeface="+mn-lt"/>
              </a:endParaRPr>
            </a:p>
          </p:txBody>
        </p:sp>
      </p:grpSp>
      <p:sp>
        <p:nvSpPr>
          <p:cNvPr id="34" name="タイトル 1">
            <a:extLst>
              <a:ext uri="{FF2B5EF4-FFF2-40B4-BE49-F238E27FC236}">
                <a16:creationId xmlns:a16="http://schemas.microsoft.com/office/drawing/2014/main" id="{0B79B820-3FA8-3AE7-94C8-6DC22E5049F4}"/>
              </a:ext>
            </a:extLst>
          </p:cNvPr>
          <p:cNvSpPr txBox="1">
            <a:spLocks/>
          </p:cNvSpPr>
          <p:nvPr/>
        </p:nvSpPr>
        <p:spPr bwMode="black">
          <a:xfrm>
            <a:off x="7493438" y="2038141"/>
            <a:ext cx="4421210" cy="101341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6"/>
                </a:solidFill>
              </a:rPr>
              <a:t>Ⅱ.</a:t>
            </a:r>
            <a:r>
              <a:rPr lang="ja-JP" altLang="en-US" sz="1600" dirty="0">
                <a:solidFill>
                  <a:schemeClr val="accent6"/>
                </a:solidFill>
              </a:rPr>
              <a:t>インフロー駆動位置が中程度の場合</a:t>
            </a:r>
            <a:br>
              <a:rPr lang="en-US" altLang="ja-JP" sz="1600" dirty="0"/>
            </a:br>
            <a:r>
              <a:rPr lang="ja-JP" altLang="en-US" sz="1600" dirty="0"/>
              <a:t>　 </a:t>
            </a:r>
            <a:r>
              <a:rPr lang="ja-JP" altLang="en-US" sz="1600" b="0" dirty="0"/>
              <a:t>コイル間距離：</a:t>
            </a:r>
            <a:r>
              <a:rPr lang="en-US" altLang="ja-JP" sz="1600" b="0" dirty="0"/>
              <a:t>600 mm</a:t>
            </a:r>
          </a:p>
          <a:p>
            <a:pPr>
              <a:lnSpc>
                <a:spcPct val="110000"/>
              </a:lnSpc>
            </a:pPr>
            <a:r>
              <a:rPr lang="ja-JP" altLang="en-US" sz="1600" b="0" dirty="0"/>
              <a:t>　 コイル半径：</a:t>
            </a:r>
            <a:r>
              <a:rPr lang="en-US" altLang="ja-JP" sz="1600" b="0" dirty="0"/>
              <a:t>310 mm</a:t>
            </a:r>
            <a:endParaRPr lang="ja-JP" altLang="en-US" sz="1600" b="0" dirty="0"/>
          </a:p>
        </p:txBody>
      </p:sp>
    </p:spTree>
    <p:extLst>
      <p:ext uri="{BB962C8B-B14F-4D97-AF65-F5344CB8AC3E}">
        <p14:creationId xmlns:p14="http://schemas.microsoft.com/office/powerpoint/2010/main" val="3793264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kumimoji="1" lang="ja-JP" altLang="en-US" sz="1800" dirty="0"/>
              <a:t>結果：プラズモイド生成による高速化</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ja-JP" altLang="en-US" sz="2400" b="1" dirty="0"/>
              <a:t>インフロー駆動位置が遠い場合，合体速度は遅く，</a:t>
            </a:r>
            <a:br>
              <a:rPr kumimoji="1" lang="en-US" altLang="ja-JP" sz="2400" b="1" dirty="0"/>
            </a:br>
            <a:r>
              <a:rPr kumimoji="1" lang="ja-JP" altLang="en-US" sz="2400" b="1" dirty="0"/>
              <a:t>電流シート中心にプラズモイドが生成されると合体速度が急増した．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15</a:t>
            </a:fld>
            <a:endParaRPr kumimoji="1" lang="ja-JP" altLang="en-US" dirty="0"/>
          </a:p>
        </p:txBody>
      </p:sp>
      <p:sp>
        <p:nvSpPr>
          <p:cNvPr id="7" name="タイトル 1">
            <a:extLst>
              <a:ext uri="{FF2B5EF4-FFF2-40B4-BE49-F238E27FC236}">
                <a16:creationId xmlns:a16="http://schemas.microsoft.com/office/drawing/2014/main" id="{50BF943E-4806-28E6-6F68-25EBB4A9093C}"/>
              </a:ext>
            </a:extLst>
          </p:cNvPr>
          <p:cNvSpPr txBox="1">
            <a:spLocks/>
          </p:cNvSpPr>
          <p:nvPr/>
        </p:nvSpPr>
        <p:spPr bwMode="black">
          <a:xfrm>
            <a:off x="5114714" y="-14408"/>
            <a:ext cx="3928648" cy="52538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1"/>
                </a:solidFill>
              </a:rPr>
              <a:t>Ⅰ.</a:t>
            </a:r>
            <a:r>
              <a:rPr lang="ja-JP" altLang="en-US" sz="1600" dirty="0">
                <a:solidFill>
                  <a:schemeClr val="accent1"/>
                </a:solidFill>
              </a:rPr>
              <a:t>インフロー駆動位置が遠い場合</a:t>
            </a:r>
            <a:endParaRPr lang="ja-JP" altLang="en-US" sz="1600" b="0" dirty="0"/>
          </a:p>
        </p:txBody>
      </p:sp>
      <p:pic>
        <p:nvPicPr>
          <p:cNvPr id="66" name="図 65">
            <a:extLst>
              <a:ext uri="{FF2B5EF4-FFF2-40B4-BE49-F238E27FC236}">
                <a16:creationId xmlns:a16="http://schemas.microsoft.com/office/drawing/2014/main" id="{15033BC0-0D10-A92F-B3C5-C86026089842}"/>
              </a:ext>
            </a:extLst>
          </p:cNvPr>
          <p:cNvPicPr>
            <a:picLocks noChangeAspect="1"/>
          </p:cNvPicPr>
          <p:nvPr/>
        </p:nvPicPr>
        <p:blipFill rotWithShape="1">
          <a:blip r:embed="rId3">
            <a:extLst>
              <a:ext uri="{28A0092B-C50C-407E-A947-70E740481C1C}">
                <a14:useLocalDpi xmlns:a14="http://schemas.microsoft.com/office/drawing/2010/main" val="0"/>
              </a:ext>
            </a:extLst>
          </a:blip>
          <a:srcRect l="71474" t="54167" r="25801" b="10741"/>
          <a:stretch/>
        </p:blipFill>
        <p:spPr>
          <a:xfrm>
            <a:off x="305544" y="2366219"/>
            <a:ext cx="462861" cy="2978021"/>
          </a:xfrm>
          <a:prstGeom prst="rect">
            <a:avLst/>
          </a:prstGeom>
        </p:spPr>
      </p:pic>
      <p:sp>
        <p:nvSpPr>
          <p:cNvPr id="91" name="タイトル 1">
            <a:extLst>
              <a:ext uri="{FF2B5EF4-FFF2-40B4-BE49-F238E27FC236}">
                <a16:creationId xmlns:a16="http://schemas.microsoft.com/office/drawing/2014/main" id="{D91F50CE-2108-D6BA-AB6C-6D293D4C9847}"/>
              </a:ext>
            </a:extLst>
          </p:cNvPr>
          <p:cNvSpPr txBox="1">
            <a:spLocks/>
          </p:cNvSpPr>
          <p:nvPr/>
        </p:nvSpPr>
        <p:spPr bwMode="black">
          <a:xfrm>
            <a:off x="9385221" y="3136965"/>
            <a:ext cx="2590616" cy="91326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b="0" dirty="0">
                <a:latin typeface="+mn-ea"/>
                <a:ea typeface="+mn-ea"/>
              </a:rPr>
              <a:t>合体率の傾きで</a:t>
            </a:r>
            <a:br>
              <a:rPr lang="en-US" altLang="ja-JP" sz="1600" b="0" dirty="0">
                <a:latin typeface="+mn-ea"/>
                <a:ea typeface="+mn-ea"/>
              </a:rPr>
            </a:br>
            <a:r>
              <a:rPr lang="en-US" altLang="ja-JP" sz="1600" b="0" dirty="0">
                <a:latin typeface="+mn-ea"/>
                <a:ea typeface="+mn-ea"/>
              </a:rPr>
              <a:t>2</a:t>
            </a:r>
            <a:r>
              <a:rPr lang="ja-JP" altLang="en-US" sz="1600" b="0" dirty="0">
                <a:latin typeface="+mn-ea"/>
                <a:ea typeface="+mn-ea"/>
              </a:rPr>
              <a:t>段階に分けられる</a:t>
            </a:r>
            <a:endParaRPr lang="en-US" altLang="ja-JP" sz="1600" b="0" dirty="0">
              <a:latin typeface="+mn-ea"/>
              <a:ea typeface="+mn-ea"/>
            </a:endParaRPr>
          </a:p>
        </p:txBody>
      </p:sp>
      <p:grpSp>
        <p:nvGrpSpPr>
          <p:cNvPr id="35" name="グループ化 34">
            <a:extLst>
              <a:ext uri="{FF2B5EF4-FFF2-40B4-BE49-F238E27FC236}">
                <a16:creationId xmlns:a16="http://schemas.microsoft.com/office/drawing/2014/main" id="{E13A319B-CF32-388E-97E3-2CAD750508C0}"/>
              </a:ext>
            </a:extLst>
          </p:cNvPr>
          <p:cNvGrpSpPr/>
          <p:nvPr/>
        </p:nvGrpSpPr>
        <p:grpSpPr>
          <a:xfrm>
            <a:off x="397572" y="553663"/>
            <a:ext cx="11563248" cy="5004467"/>
            <a:chOff x="-50363" y="546308"/>
            <a:chExt cx="11563248" cy="5004467"/>
          </a:xfrm>
        </p:grpSpPr>
        <p:pic>
          <p:nvPicPr>
            <p:cNvPr id="8" name="図 7">
              <a:extLst>
                <a:ext uri="{FF2B5EF4-FFF2-40B4-BE49-F238E27FC236}">
                  <a16:creationId xmlns:a16="http://schemas.microsoft.com/office/drawing/2014/main" id="{85673C9B-7C8A-5C27-B02D-BF08200B022F}"/>
                </a:ext>
              </a:extLst>
            </p:cNvPr>
            <p:cNvPicPr>
              <a:picLocks noChangeAspect="1"/>
            </p:cNvPicPr>
            <p:nvPr/>
          </p:nvPicPr>
          <p:blipFill rotWithShape="1">
            <a:blip r:embed="rId4">
              <a:extLst>
                <a:ext uri="{28A0092B-C50C-407E-A947-70E740481C1C}">
                  <a14:useLocalDpi xmlns:a14="http://schemas.microsoft.com/office/drawing/2010/main" val="0"/>
                </a:ext>
              </a:extLst>
            </a:blip>
            <a:srcRect l="11592" t="12302" r="73930" b="62715"/>
            <a:stretch/>
          </p:blipFill>
          <p:spPr>
            <a:xfrm>
              <a:off x="314568" y="554804"/>
              <a:ext cx="2764649" cy="2377267"/>
            </a:xfrm>
            <a:prstGeom prst="rect">
              <a:avLst/>
            </a:prstGeom>
          </p:spPr>
        </p:pic>
        <p:pic>
          <p:nvPicPr>
            <p:cNvPr id="9" name="図 8">
              <a:extLst>
                <a:ext uri="{FF2B5EF4-FFF2-40B4-BE49-F238E27FC236}">
                  <a16:creationId xmlns:a16="http://schemas.microsoft.com/office/drawing/2014/main" id="{E123CA0E-F860-981C-E514-70F322B2F925}"/>
                </a:ext>
              </a:extLst>
            </p:cNvPr>
            <p:cNvPicPr>
              <a:picLocks noChangeAspect="1"/>
            </p:cNvPicPr>
            <p:nvPr/>
          </p:nvPicPr>
          <p:blipFill rotWithShape="1">
            <a:blip r:embed="rId4">
              <a:extLst>
                <a:ext uri="{28A0092B-C50C-407E-A947-70E740481C1C}">
                  <a14:useLocalDpi xmlns:a14="http://schemas.microsoft.com/office/drawing/2010/main" val="0"/>
                </a:ext>
              </a:extLst>
            </a:blip>
            <a:srcRect l="45334" t="12302" r="41440" b="62715"/>
            <a:stretch/>
          </p:blipFill>
          <p:spPr>
            <a:xfrm>
              <a:off x="3404033" y="546308"/>
              <a:ext cx="2525493" cy="2377267"/>
            </a:xfrm>
            <a:prstGeom prst="rect">
              <a:avLst/>
            </a:prstGeom>
          </p:spPr>
        </p:pic>
        <p:pic>
          <p:nvPicPr>
            <p:cNvPr id="11" name="図 10">
              <a:extLst>
                <a:ext uri="{FF2B5EF4-FFF2-40B4-BE49-F238E27FC236}">
                  <a16:creationId xmlns:a16="http://schemas.microsoft.com/office/drawing/2014/main" id="{0121B018-5625-97A9-23C0-DA81431EEE6F}"/>
                </a:ext>
              </a:extLst>
            </p:cNvPr>
            <p:cNvPicPr>
              <a:picLocks noChangeAspect="1"/>
            </p:cNvPicPr>
            <p:nvPr/>
          </p:nvPicPr>
          <p:blipFill rotWithShape="1">
            <a:blip r:embed="rId4">
              <a:extLst>
                <a:ext uri="{28A0092B-C50C-407E-A947-70E740481C1C}">
                  <a14:useLocalDpi xmlns:a14="http://schemas.microsoft.com/office/drawing/2010/main" val="0"/>
                </a:ext>
              </a:extLst>
            </a:blip>
            <a:srcRect l="12893" t="60122" r="74156" b="16139"/>
            <a:stretch/>
          </p:blipFill>
          <p:spPr>
            <a:xfrm>
              <a:off x="6221984" y="563496"/>
              <a:ext cx="2472950" cy="2258920"/>
            </a:xfrm>
            <a:prstGeom prst="rect">
              <a:avLst/>
            </a:prstGeom>
          </p:spPr>
        </p:pic>
        <p:pic>
          <p:nvPicPr>
            <p:cNvPr id="12" name="図 11">
              <a:extLst>
                <a:ext uri="{FF2B5EF4-FFF2-40B4-BE49-F238E27FC236}">
                  <a16:creationId xmlns:a16="http://schemas.microsoft.com/office/drawing/2014/main" id="{DE43404C-0E8A-DE67-DB67-D90D3695B6A1}"/>
                </a:ext>
              </a:extLst>
            </p:cNvPr>
            <p:cNvPicPr>
              <a:picLocks noChangeAspect="1"/>
            </p:cNvPicPr>
            <p:nvPr/>
          </p:nvPicPr>
          <p:blipFill rotWithShape="1">
            <a:blip r:embed="rId4">
              <a:extLst>
                <a:ext uri="{28A0092B-C50C-407E-A947-70E740481C1C}">
                  <a14:useLocalDpi xmlns:a14="http://schemas.microsoft.com/office/drawing/2010/main" val="0"/>
                </a:ext>
              </a:extLst>
            </a:blip>
            <a:srcRect l="61557" t="60122" r="25217" b="16139"/>
            <a:stretch/>
          </p:blipFill>
          <p:spPr>
            <a:xfrm>
              <a:off x="8987392" y="549973"/>
              <a:ext cx="2525493" cy="2258921"/>
            </a:xfrm>
            <a:prstGeom prst="rect">
              <a:avLst/>
            </a:prstGeom>
          </p:spPr>
        </p:pic>
        <p:sp>
          <p:nvSpPr>
            <p:cNvPr id="57" name="タイトル 1">
              <a:extLst>
                <a:ext uri="{FF2B5EF4-FFF2-40B4-BE49-F238E27FC236}">
                  <a16:creationId xmlns:a16="http://schemas.microsoft.com/office/drawing/2014/main" id="{29AA772E-3FF6-5BCE-56CF-4410DC029938}"/>
                </a:ext>
              </a:extLst>
            </p:cNvPr>
            <p:cNvSpPr txBox="1">
              <a:spLocks/>
            </p:cNvSpPr>
            <p:nvPr/>
          </p:nvSpPr>
          <p:spPr bwMode="black">
            <a:xfrm rot="16200000">
              <a:off x="-581466" y="1382676"/>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a:latin typeface="+mn-ea"/>
                  <a:ea typeface="+mn-ea"/>
                </a:rPr>
                <a:t>r [m]</a:t>
              </a:r>
              <a:endParaRPr lang="ja-JP" altLang="en-US" sz="1100" b="0" dirty="0">
                <a:latin typeface="+mn-ea"/>
                <a:ea typeface="+mn-ea"/>
              </a:endParaRPr>
            </a:p>
          </p:txBody>
        </p:sp>
        <p:pic>
          <p:nvPicPr>
            <p:cNvPr id="17" name="図 16" descr="ダイアグラム&#10;&#10;中程度の精度で自動的に生成された説明">
              <a:extLst>
                <a:ext uri="{FF2B5EF4-FFF2-40B4-BE49-F238E27FC236}">
                  <a16:creationId xmlns:a16="http://schemas.microsoft.com/office/drawing/2014/main" id="{D69BDD68-F2BC-B573-63F6-6FF3A56B8693}"/>
                </a:ext>
              </a:extLst>
            </p:cNvPr>
            <p:cNvPicPr>
              <a:picLocks noChangeAspect="1"/>
            </p:cNvPicPr>
            <p:nvPr/>
          </p:nvPicPr>
          <p:blipFill rotWithShape="1">
            <a:blip r:embed="rId5">
              <a:extLst>
                <a:ext uri="{28A0092B-C50C-407E-A947-70E740481C1C}">
                  <a14:useLocalDpi xmlns:a14="http://schemas.microsoft.com/office/drawing/2010/main" val="0"/>
                </a:ext>
              </a:extLst>
            </a:blip>
            <a:srcRect l="59825" t="12690" r="25067" b="63720"/>
            <a:stretch/>
          </p:blipFill>
          <p:spPr>
            <a:xfrm>
              <a:off x="254572" y="3107472"/>
              <a:ext cx="2943092" cy="2438898"/>
            </a:xfrm>
            <a:prstGeom prst="rect">
              <a:avLst/>
            </a:prstGeom>
          </p:spPr>
        </p:pic>
        <p:pic>
          <p:nvPicPr>
            <p:cNvPr id="21" name="図 20" descr="ダイアグラム&#10;&#10;中程度の精度で自動的に生成された説明">
              <a:extLst>
                <a:ext uri="{FF2B5EF4-FFF2-40B4-BE49-F238E27FC236}">
                  <a16:creationId xmlns:a16="http://schemas.microsoft.com/office/drawing/2014/main" id="{28D909FC-8ED1-D9AA-2750-C2FEE73664F5}"/>
                </a:ext>
              </a:extLst>
            </p:cNvPr>
            <p:cNvPicPr>
              <a:picLocks noChangeAspect="1"/>
            </p:cNvPicPr>
            <p:nvPr/>
          </p:nvPicPr>
          <p:blipFill rotWithShape="1">
            <a:blip r:embed="rId5">
              <a:extLst>
                <a:ext uri="{28A0092B-C50C-407E-A947-70E740481C1C}">
                  <a14:useLocalDpi xmlns:a14="http://schemas.microsoft.com/office/drawing/2010/main" val="0"/>
                </a:ext>
              </a:extLst>
            </a:blip>
            <a:srcRect l="61730" t="60293" r="25081" b="16117"/>
            <a:stretch/>
          </p:blipFill>
          <p:spPr>
            <a:xfrm>
              <a:off x="3448417" y="3134327"/>
              <a:ext cx="2545590" cy="2416448"/>
            </a:xfrm>
            <a:prstGeom prst="rect">
              <a:avLst/>
            </a:prstGeom>
          </p:spPr>
        </p:pic>
        <p:sp>
          <p:nvSpPr>
            <p:cNvPr id="56" name="タイトル 1">
              <a:extLst>
                <a:ext uri="{FF2B5EF4-FFF2-40B4-BE49-F238E27FC236}">
                  <a16:creationId xmlns:a16="http://schemas.microsoft.com/office/drawing/2014/main" id="{03E0D287-F453-06C0-E431-671AE09B0D20}"/>
                </a:ext>
              </a:extLst>
            </p:cNvPr>
            <p:cNvSpPr txBox="1">
              <a:spLocks/>
            </p:cNvSpPr>
            <p:nvPr/>
          </p:nvSpPr>
          <p:spPr bwMode="black">
            <a:xfrm>
              <a:off x="1241010" y="2803343"/>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a:latin typeface="+mn-ea"/>
                  <a:ea typeface="+mn-ea"/>
                </a:rPr>
                <a:t>z [m]</a:t>
              </a:r>
              <a:endParaRPr lang="ja-JP" altLang="en-US" sz="1100" b="0" dirty="0">
                <a:latin typeface="+mn-ea"/>
                <a:ea typeface="+mn-ea"/>
              </a:endParaRPr>
            </a:p>
          </p:txBody>
        </p:sp>
        <p:cxnSp>
          <p:nvCxnSpPr>
            <p:cNvPr id="26" name="直線矢印コネクタ 25">
              <a:extLst>
                <a:ext uri="{FF2B5EF4-FFF2-40B4-BE49-F238E27FC236}">
                  <a16:creationId xmlns:a16="http://schemas.microsoft.com/office/drawing/2014/main" id="{E5D7877C-1917-784A-2F50-4798336DBE87}"/>
                </a:ext>
              </a:extLst>
            </p:cNvPr>
            <p:cNvCxnSpPr>
              <a:cxnSpLocks/>
            </p:cNvCxnSpPr>
            <p:nvPr/>
          </p:nvCxnSpPr>
          <p:spPr>
            <a:xfrm>
              <a:off x="2990887" y="1692956"/>
              <a:ext cx="379211" cy="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349F235B-32D0-8A49-1333-DF362194375D}"/>
                </a:ext>
              </a:extLst>
            </p:cNvPr>
            <p:cNvCxnSpPr>
              <a:cxnSpLocks/>
            </p:cNvCxnSpPr>
            <p:nvPr/>
          </p:nvCxnSpPr>
          <p:spPr>
            <a:xfrm>
              <a:off x="5842773" y="1658084"/>
              <a:ext cx="379211" cy="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95D048E-070F-E564-E37F-C606616BB744}"/>
                </a:ext>
              </a:extLst>
            </p:cNvPr>
            <p:cNvCxnSpPr>
              <a:cxnSpLocks/>
            </p:cNvCxnSpPr>
            <p:nvPr/>
          </p:nvCxnSpPr>
          <p:spPr>
            <a:xfrm>
              <a:off x="8608181" y="1598779"/>
              <a:ext cx="379211" cy="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BDE6E9FA-0EC0-CC26-A743-FC00EABBDED2}"/>
                </a:ext>
              </a:extLst>
            </p:cNvPr>
            <p:cNvCxnSpPr>
              <a:cxnSpLocks/>
            </p:cNvCxnSpPr>
            <p:nvPr/>
          </p:nvCxnSpPr>
          <p:spPr>
            <a:xfrm>
              <a:off x="3048906" y="4259568"/>
              <a:ext cx="379211" cy="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タイトル 1">
            <a:extLst>
              <a:ext uri="{FF2B5EF4-FFF2-40B4-BE49-F238E27FC236}">
                <a16:creationId xmlns:a16="http://schemas.microsoft.com/office/drawing/2014/main" id="{D3979B6C-9818-6BB8-C942-7C51CFE80478}"/>
              </a:ext>
            </a:extLst>
          </p:cNvPr>
          <p:cNvSpPr txBox="1">
            <a:spLocks/>
          </p:cNvSpPr>
          <p:nvPr/>
        </p:nvSpPr>
        <p:spPr bwMode="black">
          <a:xfrm>
            <a:off x="-49676" y="5104275"/>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err="1">
                <a:latin typeface="+mn-ea"/>
                <a:ea typeface="+mn-ea"/>
              </a:rPr>
              <a:t>Jt</a:t>
            </a:r>
            <a:r>
              <a:rPr lang="en-US" altLang="ja-JP" sz="1100" b="0" dirty="0">
                <a:latin typeface="+mn-ea"/>
                <a:ea typeface="+mn-ea"/>
              </a:rPr>
              <a:t> [A/m</a:t>
            </a:r>
            <a:r>
              <a:rPr lang="en-US" altLang="ja-JP" sz="1100" b="0" baseline="30000" dirty="0">
                <a:latin typeface="+mn-ea"/>
                <a:ea typeface="+mn-ea"/>
              </a:rPr>
              <a:t>2</a:t>
            </a:r>
            <a:r>
              <a:rPr lang="en-US" altLang="ja-JP" sz="1100" b="0" dirty="0">
                <a:latin typeface="+mn-ea"/>
                <a:ea typeface="+mn-ea"/>
              </a:rPr>
              <a:t>]</a:t>
            </a:r>
            <a:endParaRPr lang="ja-JP" altLang="en-US" sz="1100" b="0" dirty="0">
              <a:latin typeface="+mn-ea"/>
              <a:ea typeface="+mn-ea"/>
            </a:endParaRPr>
          </a:p>
        </p:txBody>
      </p:sp>
      <p:sp>
        <p:nvSpPr>
          <p:cNvPr id="51" name="タイトル 1">
            <a:extLst>
              <a:ext uri="{FF2B5EF4-FFF2-40B4-BE49-F238E27FC236}">
                <a16:creationId xmlns:a16="http://schemas.microsoft.com/office/drawing/2014/main" id="{15F8C04C-C362-898D-C415-323D2C23C0F8}"/>
              </a:ext>
            </a:extLst>
          </p:cNvPr>
          <p:cNvSpPr txBox="1">
            <a:spLocks/>
          </p:cNvSpPr>
          <p:nvPr/>
        </p:nvSpPr>
        <p:spPr bwMode="black">
          <a:xfrm>
            <a:off x="6662416" y="2902889"/>
            <a:ext cx="1198255" cy="234076"/>
          </a:xfrm>
          <a:prstGeom prst="rect">
            <a:avLst/>
          </a:prstGeom>
          <a:no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b="0" dirty="0">
                <a:latin typeface="+mn-lt"/>
              </a:rPr>
              <a:t>Stage1</a:t>
            </a:r>
          </a:p>
        </p:txBody>
      </p:sp>
      <p:sp>
        <p:nvSpPr>
          <p:cNvPr id="61" name="タイトル 1">
            <a:extLst>
              <a:ext uri="{FF2B5EF4-FFF2-40B4-BE49-F238E27FC236}">
                <a16:creationId xmlns:a16="http://schemas.microsoft.com/office/drawing/2014/main" id="{F1924B04-B207-B0A1-EEF9-187E85540073}"/>
              </a:ext>
            </a:extLst>
          </p:cNvPr>
          <p:cNvSpPr txBox="1">
            <a:spLocks/>
          </p:cNvSpPr>
          <p:nvPr/>
        </p:nvSpPr>
        <p:spPr bwMode="black">
          <a:xfrm>
            <a:off x="8086475" y="2895324"/>
            <a:ext cx="1198255" cy="234076"/>
          </a:xfrm>
          <a:prstGeom prst="rect">
            <a:avLst/>
          </a:prstGeom>
          <a:no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b="0" dirty="0">
                <a:latin typeface="+mn-lt"/>
              </a:rPr>
              <a:t>Stage2</a:t>
            </a:r>
          </a:p>
        </p:txBody>
      </p:sp>
      <p:grpSp>
        <p:nvGrpSpPr>
          <p:cNvPr id="14" name="グループ化 13">
            <a:extLst>
              <a:ext uri="{FF2B5EF4-FFF2-40B4-BE49-F238E27FC236}">
                <a16:creationId xmlns:a16="http://schemas.microsoft.com/office/drawing/2014/main" id="{26E680EA-9223-33B7-D361-10FF309DF375}"/>
              </a:ext>
            </a:extLst>
          </p:cNvPr>
          <p:cNvGrpSpPr/>
          <p:nvPr/>
        </p:nvGrpSpPr>
        <p:grpSpPr>
          <a:xfrm>
            <a:off x="6390893" y="3191456"/>
            <a:ext cx="3576941" cy="2438895"/>
            <a:chOff x="6390893" y="3191456"/>
            <a:chExt cx="3576941" cy="2438895"/>
          </a:xfrm>
        </p:grpSpPr>
        <p:grpSp>
          <p:nvGrpSpPr>
            <p:cNvPr id="53" name="グループ化 52">
              <a:extLst>
                <a:ext uri="{FF2B5EF4-FFF2-40B4-BE49-F238E27FC236}">
                  <a16:creationId xmlns:a16="http://schemas.microsoft.com/office/drawing/2014/main" id="{8336DBF1-A200-2808-81B2-1B188CAA1F3C}"/>
                </a:ext>
              </a:extLst>
            </p:cNvPr>
            <p:cNvGrpSpPr/>
            <p:nvPr/>
          </p:nvGrpSpPr>
          <p:grpSpPr>
            <a:xfrm>
              <a:off x="6877544" y="3311211"/>
              <a:ext cx="2587715" cy="1796490"/>
              <a:chOff x="6915520" y="3314181"/>
              <a:chExt cx="1588004" cy="1796490"/>
            </a:xfrm>
          </p:grpSpPr>
          <p:sp>
            <p:nvSpPr>
              <p:cNvPr id="36" name="正方形/長方形 35">
                <a:extLst>
                  <a:ext uri="{FF2B5EF4-FFF2-40B4-BE49-F238E27FC236}">
                    <a16:creationId xmlns:a16="http://schemas.microsoft.com/office/drawing/2014/main" id="{36250D3B-A05F-5E64-A51C-293FF7626FAB}"/>
                  </a:ext>
                </a:extLst>
              </p:cNvPr>
              <p:cNvSpPr/>
              <p:nvPr/>
            </p:nvSpPr>
            <p:spPr>
              <a:xfrm>
                <a:off x="6915520" y="3327697"/>
                <a:ext cx="640195" cy="1782973"/>
              </a:xfrm>
              <a:prstGeom prst="rect">
                <a:avLst/>
              </a:prstGeom>
              <a:solidFill>
                <a:srgbClr val="DAE3F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350362D0-689E-F4B9-1FDD-0AAE7C788C83}"/>
                  </a:ext>
                </a:extLst>
              </p:cNvPr>
              <p:cNvSpPr/>
              <p:nvPr/>
            </p:nvSpPr>
            <p:spPr>
              <a:xfrm>
                <a:off x="7569914" y="3314181"/>
                <a:ext cx="933610" cy="1796490"/>
              </a:xfrm>
              <a:prstGeom prst="rect">
                <a:avLst/>
              </a:prstGeom>
              <a:solidFill>
                <a:srgbClr val="F8CBA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a:extLst>
                  <a:ext uri="{FF2B5EF4-FFF2-40B4-BE49-F238E27FC236}">
                    <a16:creationId xmlns:a16="http://schemas.microsoft.com/office/drawing/2014/main" id="{C0DB47A2-9D79-7A89-2E2C-80BBE43CD1ED}"/>
                  </a:ext>
                </a:extLst>
              </p:cNvPr>
              <p:cNvCxnSpPr>
                <a:cxnSpLocks/>
              </p:cNvCxnSpPr>
              <p:nvPr/>
            </p:nvCxnSpPr>
            <p:spPr>
              <a:xfrm>
                <a:off x="7555716" y="3314181"/>
                <a:ext cx="0" cy="1796489"/>
              </a:xfrm>
              <a:prstGeom prst="line">
                <a:avLst/>
              </a:prstGeom>
              <a:ln w="28575">
                <a:no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464CEDB9-08DE-8EB6-8CF6-A3234BBC7662}"/>
                  </a:ext>
                </a:extLst>
              </p:cNvPr>
              <p:cNvCxnSpPr/>
              <p:nvPr/>
            </p:nvCxnSpPr>
            <p:spPr>
              <a:xfrm>
                <a:off x="7561856" y="3334092"/>
                <a:ext cx="0" cy="177657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55" name="直線矢印コネクタ 54">
              <a:extLst>
                <a:ext uri="{FF2B5EF4-FFF2-40B4-BE49-F238E27FC236}">
                  <a16:creationId xmlns:a16="http://schemas.microsoft.com/office/drawing/2014/main" id="{72CE43C9-D5C8-F863-3D75-3DBC6954C450}"/>
                </a:ext>
              </a:extLst>
            </p:cNvPr>
            <p:cNvCxnSpPr>
              <a:cxnSpLocks/>
            </p:cNvCxnSpPr>
            <p:nvPr/>
          </p:nvCxnSpPr>
          <p:spPr>
            <a:xfrm>
              <a:off x="6877544" y="3216103"/>
              <a:ext cx="1028850" cy="0"/>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2DC58252-649A-7B12-4AFB-DB311E9A1BE6}"/>
                </a:ext>
              </a:extLst>
            </p:cNvPr>
            <p:cNvCxnSpPr>
              <a:cxnSpLocks/>
            </p:cNvCxnSpPr>
            <p:nvPr/>
          </p:nvCxnSpPr>
          <p:spPr>
            <a:xfrm>
              <a:off x="7943905" y="3216103"/>
              <a:ext cx="1521354" cy="0"/>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B0C6F490-1AB9-26DD-6B20-9B66334D7D9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5977" b="64764"/>
            <a:stretch/>
          </p:blipFill>
          <p:spPr>
            <a:xfrm>
              <a:off x="6390893" y="3191456"/>
              <a:ext cx="3576941" cy="2438895"/>
            </a:xfrm>
            <a:prstGeom prst="rect">
              <a:avLst/>
            </a:prstGeom>
          </p:spPr>
        </p:pic>
      </p:grpSp>
      <p:cxnSp>
        <p:nvCxnSpPr>
          <p:cNvPr id="10" name="直線コネクタ 9">
            <a:extLst>
              <a:ext uri="{FF2B5EF4-FFF2-40B4-BE49-F238E27FC236}">
                <a16:creationId xmlns:a16="http://schemas.microsoft.com/office/drawing/2014/main" id="{A79CC1C6-8412-7A5B-06FF-AEC2B36D9A4F}"/>
              </a:ext>
            </a:extLst>
          </p:cNvPr>
          <p:cNvCxnSpPr>
            <a:cxnSpLocks/>
          </p:cNvCxnSpPr>
          <p:nvPr/>
        </p:nvCxnSpPr>
        <p:spPr>
          <a:xfrm flipV="1">
            <a:off x="6865618" y="4642404"/>
            <a:ext cx="2569709" cy="434263"/>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AE2090C-759D-C028-C586-3BA2124DC55A}"/>
              </a:ext>
            </a:extLst>
          </p:cNvPr>
          <p:cNvCxnSpPr>
            <a:cxnSpLocks/>
          </p:cNvCxnSpPr>
          <p:nvPr/>
        </p:nvCxnSpPr>
        <p:spPr>
          <a:xfrm flipV="1">
            <a:off x="7828027" y="3324727"/>
            <a:ext cx="1359209" cy="1832747"/>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9B89C230-476E-8F04-B965-335A9F58A791}"/>
              </a:ext>
            </a:extLst>
          </p:cNvPr>
          <p:cNvSpPr txBox="1"/>
          <p:nvPr/>
        </p:nvSpPr>
        <p:spPr>
          <a:xfrm>
            <a:off x="6698816" y="3342246"/>
            <a:ext cx="1116081" cy="348475"/>
          </a:xfrm>
          <a:prstGeom prst="rect">
            <a:avLst/>
          </a:prstGeom>
          <a:noFill/>
        </p:spPr>
        <p:txBody>
          <a:bodyPr wrap="square" rtlCol="0">
            <a:spAutoFit/>
          </a:bodyPr>
          <a:lstStyle/>
          <a:p>
            <a:pPr algn="ctr"/>
            <a:r>
              <a:rPr kumimoji="1" lang="ja-JP" altLang="en-US" sz="1600" dirty="0">
                <a:solidFill>
                  <a:schemeClr val="tx1">
                    <a:lumMod val="85000"/>
                    <a:lumOff val="15000"/>
                  </a:schemeClr>
                </a:solidFill>
                <a:latin typeface="Arial" panose="020B0604020202020204" pitchFamily="34" charset="0"/>
                <a:cs typeface="Arial" panose="020B0604020202020204" pitchFamily="34" charset="0"/>
              </a:rPr>
              <a:t>合体率</a:t>
            </a:r>
          </a:p>
        </p:txBody>
      </p:sp>
      <p:sp>
        <p:nvSpPr>
          <p:cNvPr id="3" name="テキスト ボックス 2">
            <a:extLst>
              <a:ext uri="{FF2B5EF4-FFF2-40B4-BE49-F238E27FC236}">
                <a16:creationId xmlns:a16="http://schemas.microsoft.com/office/drawing/2014/main" id="{89FB1B59-1018-2A9C-A2F2-9476A1E8163A}"/>
              </a:ext>
            </a:extLst>
          </p:cNvPr>
          <p:cNvSpPr txBox="1"/>
          <p:nvPr/>
        </p:nvSpPr>
        <p:spPr bwMode="black">
          <a:xfrm>
            <a:off x="9614055" y="4101097"/>
            <a:ext cx="2208724" cy="1015618"/>
          </a:xfrm>
          <a:prstGeom prst="rect">
            <a:avLst/>
          </a:prstGeom>
          <a:noFill/>
          <a:ln w="28575" cap="sq">
            <a:solidFill>
              <a:schemeClr val="tx1">
                <a:lumMod val="50000"/>
                <a:lumOff val="50000"/>
              </a:schemeClr>
            </a:solidFill>
            <a:miter lim="800000"/>
          </a:ln>
        </p:spPr>
        <p:txBody>
          <a:bodyPr vert="horz" wrap="square" lIns="180000" tIns="0" rIns="0" bIns="0" rtlCol="0" anchor="ctr">
            <a:normAutofit/>
          </a:bodyPr>
          <a:lstStyle/>
          <a:p>
            <a:pPr>
              <a:lnSpc>
                <a:spcPct val="120000"/>
              </a:lnSpc>
            </a:pPr>
            <a:r>
              <a:rPr kumimoji="1" lang="ja-JP" altLang="en-US" sz="1200" b="1" dirty="0">
                <a:solidFill>
                  <a:schemeClr val="tx1">
                    <a:lumMod val="75000"/>
                    <a:lumOff val="25000"/>
                  </a:schemeClr>
                </a:solidFill>
              </a:rPr>
              <a:t>ー　</a:t>
            </a:r>
            <a:r>
              <a:rPr kumimoji="1" lang="ja-JP" altLang="en-US" sz="1200" dirty="0">
                <a:solidFill>
                  <a:schemeClr val="tx1">
                    <a:lumMod val="75000"/>
                    <a:lumOff val="25000"/>
                  </a:schemeClr>
                </a:solidFill>
              </a:rPr>
              <a:t>黒線：</a:t>
            </a:r>
            <a:r>
              <a:rPr kumimoji="1" lang="en-US" altLang="ja-JP" sz="1200" dirty="0">
                <a:solidFill>
                  <a:schemeClr val="tx1">
                    <a:lumMod val="75000"/>
                    <a:lumOff val="25000"/>
                  </a:schemeClr>
                </a:solidFill>
              </a:rPr>
              <a:t>R-Z</a:t>
            </a:r>
            <a:r>
              <a:rPr kumimoji="1" lang="ja-JP" altLang="en-US" sz="1200" dirty="0">
                <a:solidFill>
                  <a:schemeClr val="tx1">
                    <a:lumMod val="75000"/>
                    <a:lumOff val="25000"/>
                  </a:schemeClr>
                </a:solidFill>
              </a:rPr>
              <a:t>平面における</a:t>
            </a:r>
            <a:br>
              <a:rPr kumimoji="1" lang="en-US" altLang="ja-JP" sz="1200" dirty="0">
                <a:solidFill>
                  <a:schemeClr val="tx1">
                    <a:lumMod val="75000"/>
                    <a:lumOff val="25000"/>
                  </a:schemeClr>
                </a:solidFill>
              </a:rPr>
            </a:br>
            <a:r>
              <a:rPr kumimoji="1" lang="ja-JP" altLang="en-US" sz="1200" dirty="0">
                <a:solidFill>
                  <a:schemeClr val="tx1">
                    <a:lumMod val="75000"/>
                    <a:lumOff val="25000"/>
                  </a:schemeClr>
                </a:solidFill>
              </a:rPr>
              <a:t>ポロイダル磁気面</a:t>
            </a:r>
            <a:br>
              <a:rPr kumimoji="1" lang="en-US" altLang="ja-JP" sz="1200" dirty="0">
                <a:solidFill>
                  <a:schemeClr val="tx1">
                    <a:lumMod val="75000"/>
                    <a:lumOff val="25000"/>
                  </a:schemeClr>
                </a:solidFill>
              </a:rPr>
            </a:br>
            <a:r>
              <a:rPr kumimoji="1" lang="ja-JP" altLang="en-US" sz="1200" dirty="0">
                <a:solidFill>
                  <a:schemeClr val="tx1">
                    <a:lumMod val="75000"/>
                    <a:lumOff val="25000"/>
                  </a:schemeClr>
                </a:solidFill>
              </a:rPr>
              <a:t>カラーコンター：紙面垂直な</a:t>
            </a:r>
            <a:br>
              <a:rPr kumimoji="1" lang="en-US" altLang="ja-JP" sz="1200" dirty="0">
                <a:solidFill>
                  <a:schemeClr val="tx1">
                    <a:lumMod val="75000"/>
                    <a:lumOff val="25000"/>
                  </a:schemeClr>
                </a:solidFill>
              </a:rPr>
            </a:br>
            <a:r>
              <a:rPr kumimoji="1" lang="ja-JP" altLang="en-US" sz="1200" dirty="0">
                <a:solidFill>
                  <a:schemeClr val="tx1">
                    <a:lumMod val="75000"/>
                    <a:lumOff val="25000"/>
                  </a:schemeClr>
                </a:solidFill>
              </a:rPr>
              <a:t>トロイダル電流密度 </a:t>
            </a:r>
            <a:r>
              <a:rPr kumimoji="1" lang="en-US" altLang="ja-JP" sz="1200" dirty="0" err="1">
                <a:solidFill>
                  <a:schemeClr val="tx1">
                    <a:lumMod val="75000"/>
                    <a:lumOff val="25000"/>
                  </a:schemeClr>
                </a:solidFill>
              </a:rPr>
              <a:t>Jt</a:t>
            </a:r>
            <a:endParaRPr kumimoji="1" lang="en-US" altLang="ja-JP" sz="1200" dirty="0">
              <a:solidFill>
                <a:schemeClr val="tx1">
                  <a:lumMod val="75000"/>
                  <a:lumOff val="25000"/>
                </a:schemeClr>
              </a:solidFill>
            </a:endParaRPr>
          </a:p>
        </p:txBody>
      </p:sp>
    </p:spTree>
    <p:extLst>
      <p:ext uri="{BB962C8B-B14F-4D97-AF65-F5344CB8AC3E}">
        <p14:creationId xmlns:p14="http://schemas.microsoft.com/office/powerpoint/2010/main" val="1310856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kumimoji="1" lang="ja-JP" altLang="en-US" sz="1800" dirty="0"/>
              <a:t>結果：プラズモイド生成による高速化</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ja-JP" altLang="en-US" sz="2400" b="1" dirty="0"/>
              <a:t>インフロー駆動位置が遠い場合，合体速度は遅く，</a:t>
            </a:r>
            <a:br>
              <a:rPr kumimoji="1" lang="en-US" altLang="ja-JP" sz="2400" b="1" dirty="0"/>
            </a:br>
            <a:r>
              <a:rPr kumimoji="1" lang="ja-JP" altLang="en-US" sz="2400" b="1" dirty="0"/>
              <a:t>電流シート中心にプラズモイドが生成されると合体速度が急増した．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16</a:t>
            </a:fld>
            <a:endParaRPr kumimoji="1" lang="ja-JP" altLang="en-US" dirty="0"/>
          </a:p>
        </p:txBody>
      </p:sp>
      <p:sp>
        <p:nvSpPr>
          <p:cNvPr id="7" name="タイトル 1">
            <a:extLst>
              <a:ext uri="{FF2B5EF4-FFF2-40B4-BE49-F238E27FC236}">
                <a16:creationId xmlns:a16="http://schemas.microsoft.com/office/drawing/2014/main" id="{50BF943E-4806-28E6-6F68-25EBB4A9093C}"/>
              </a:ext>
            </a:extLst>
          </p:cNvPr>
          <p:cNvSpPr txBox="1">
            <a:spLocks/>
          </p:cNvSpPr>
          <p:nvPr/>
        </p:nvSpPr>
        <p:spPr bwMode="black">
          <a:xfrm>
            <a:off x="5217721" y="-40295"/>
            <a:ext cx="3928648" cy="52538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1"/>
                </a:solidFill>
              </a:rPr>
              <a:t>Ⅰ.</a:t>
            </a:r>
            <a:r>
              <a:rPr lang="ja-JP" altLang="en-US" sz="1600" dirty="0">
                <a:solidFill>
                  <a:schemeClr val="accent1"/>
                </a:solidFill>
              </a:rPr>
              <a:t>インフロー駆動位置が遠い場合</a:t>
            </a:r>
            <a:endParaRPr lang="ja-JP" altLang="en-US" sz="1600" b="0" dirty="0"/>
          </a:p>
        </p:txBody>
      </p:sp>
      <p:pic>
        <p:nvPicPr>
          <p:cNvPr id="13" name="図 12">
            <a:extLst>
              <a:ext uri="{FF2B5EF4-FFF2-40B4-BE49-F238E27FC236}">
                <a16:creationId xmlns:a16="http://schemas.microsoft.com/office/drawing/2014/main" id="{BC00BE84-C26D-A011-ECE8-3F22F843A684}"/>
              </a:ext>
            </a:extLst>
          </p:cNvPr>
          <p:cNvPicPr>
            <a:picLocks noChangeAspect="1"/>
          </p:cNvPicPr>
          <p:nvPr/>
        </p:nvPicPr>
        <p:blipFill rotWithShape="1">
          <a:blip r:embed="rId3">
            <a:extLst>
              <a:ext uri="{28A0092B-C50C-407E-A947-70E740481C1C}">
                <a14:useLocalDpi xmlns:a14="http://schemas.microsoft.com/office/drawing/2010/main" val="0"/>
              </a:ext>
            </a:extLst>
          </a:blip>
          <a:srcRect l="43743" t="7084" r="44742" b="57824"/>
          <a:stretch/>
        </p:blipFill>
        <p:spPr>
          <a:xfrm>
            <a:off x="331237" y="2524405"/>
            <a:ext cx="1875378" cy="2855609"/>
          </a:xfrm>
          <a:prstGeom prst="rect">
            <a:avLst/>
          </a:prstGeom>
        </p:spPr>
      </p:pic>
      <p:pic>
        <p:nvPicPr>
          <p:cNvPr id="14" name="図 13">
            <a:extLst>
              <a:ext uri="{FF2B5EF4-FFF2-40B4-BE49-F238E27FC236}">
                <a16:creationId xmlns:a16="http://schemas.microsoft.com/office/drawing/2014/main" id="{045BBC8D-A0AE-10E1-A3FA-3B47E0B98D71}"/>
              </a:ext>
            </a:extLst>
          </p:cNvPr>
          <p:cNvPicPr>
            <a:picLocks noChangeAspect="1"/>
          </p:cNvPicPr>
          <p:nvPr/>
        </p:nvPicPr>
        <p:blipFill rotWithShape="1">
          <a:blip r:embed="rId3">
            <a:extLst>
              <a:ext uri="{28A0092B-C50C-407E-A947-70E740481C1C}">
                <a14:useLocalDpi xmlns:a14="http://schemas.microsoft.com/office/drawing/2010/main" val="0"/>
              </a:ext>
            </a:extLst>
          </a:blip>
          <a:srcRect l="60104" t="54167" r="25686" b="10741"/>
          <a:stretch/>
        </p:blipFill>
        <p:spPr>
          <a:xfrm>
            <a:off x="2446541" y="2499182"/>
            <a:ext cx="2314009" cy="2855609"/>
          </a:xfrm>
          <a:prstGeom prst="rect">
            <a:avLst/>
          </a:prstGeom>
        </p:spPr>
      </p:pic>
      <p:grpSp>
        <p:nvGrpSpPr>
          <p:cNvPr id="114" name="グループ化 113">
            <a:extLst>
              <a:ext uri="{FF2B5EF4-FFF2-40B4-BE49-F238E27FC236}">
                <a16:creationId xmlns:a16="http://schemas.microsoft.com/office/drawing/2014/main" id="{E4A2A191-B9DA-98E9-2D09-56A9395DACF7}"/>
              </a:ext>
            </a:extLst>
          </p:cNvPr>
          <p:cNvGrpSpPr/>
          <p:nvPr/>
        </p:nvGrpSpPr>
        <p:grpSpPr>
          <a:xfrm>
            <a:off x="238865" y="550071"/>
            <a:ext cx="6344396" cy="1802816"/>
            <a:chOff x="2265228" y="567869"/>
            <a:chExt cx="6344396" cy="1802816"/>
          </a:xfrm>
        </p:grpSpPr>
        <p:pic>
          <p:nvPicPr>
            <p:cNvPr id="9" name="図 8">
              <a:extLst>
                <a:ext uri="{FF2B5EF4-FFF2-40B4-BE49-F238E27FC236}">
                  <a16:creationId xmlns:a16="http://schemas.microsoft.com/office/drawing/2014/main" id="{E123CA0E-F860-981C-E514-70F322B2F925}"/>
                </a:ext>
              </a:extLst>
            </p:cNvPr>
            <p:cNvPicPr>
              <a:picLocks noChangeAspect="1"/>
            </p:cNvPicPr>
            <p:nvPr/>
          </p:nvPicPr>
          <p:blipFill rotWithShape="1">
            <a:blip r:embed="rId4">
              <a:extLst>
                <a:ext uri="{28A0092B-C50C-407E-A947-70E740481C1C}">
                  <a14:useLocalDpi xmlns:a14="http://schemas.microsoft.com/office/drawing/2010/main" val="0"/>
                </a:ext>
              </a:extLst>
            </a:blip>
            <a:srcRect l="43503" t="12302" r="41440" b="62715"/>
            <a:stretch/>
          </p:blipFill>
          <p:spPr>
            <a:xfrm>
              <a:off x="2265228" y="567869"/>
              <a:ext cx="2180452" cy="1802816"/>
            </a:xfrm>
            <a:prstGeom prst="rect">
              <a:avLst/>
            </a:prstGeom>
          </p:spPr>
        </p:pic>
        <p:pic>
          <p:nvPicPr>
            <p:cNvPr id="11" name="図 10">
              <a:extLst>
                <a:ext uri="{FF2B5EF4-FFF2-40B4-BE49-F238E27FC236}">
                  <a16:creationId xmlns:a16="http://schemas.microsoft.com/office/drawing/2014/main" id="{0121B018-5625-97A9-23C0-DA81431EEE6F}"/>
                </a:ext>
              </a:extLst>
            </p:cNvPr>
            <p:cNvPicPr>
              <a:picLocks noChangeAspect="1"/>
            </p:cNvPicPr>
            <p:nvPr/>
          </p:nvPicPr>
          <p:blipFill rotWithShape="1">
            <a:blip r:embed="rId4">
              <a:extLst>
                <a:ext uri="{28A0092B-C50C-407E-A947-70E740481C1C}">
                  <a14:useLocalDpi xmlns:a14="http://schemas.microsoft.com/office/drawing/2010/main" val="0"/>
                </a:ext>
              </a:extLst>
            </a:blip>
            <a:srcRect l="12893" t="60122" r="74156" b="16139"/>
            <a:stretch/>
          </p:blipFill>
          <p:spPr>
            <a:xfrm>
              <a:off x="4633378" y="615069"/>
              <a:ext cx="1875378" cy="1713067"/>
            </a:xfrm>
            <a:prstGeom prst="rect">
              <a:avLst/>
            </a:prstGeom>
          </p:spPr>
        </p:pic>
        <p:pic>
          <p:nvPicPr>
            <p:cNvPr id="12" name="図 11">
              <a:extLst>
                <a:ext uri="{FF2B5EF4-FFF2-40B4-BE49-F238E27FC236}">
                  <a16:creationId xmlns:a16="http://schemas.microsoft.com/office/drawing/2014/main" id="{DE43404C-0E8A-DE67-DB67-D90D3695B6A1}"/>
                </a:ext>
              </a:extLst>
            </p:cNvPr>
            <p:cNvPicPr>
              <a:picLocks noChangeAspect="1"/>
            </p:cNvPicPr>
            <p:nvPr/>
          </p:nvPicPr>
          <p:blipFill rotWithShape="1">
            <a:blip r:embed="rId4">
              <a:extLst>
                <a:ext uri="{28A0092B-C50C-407E-A947-70E740481C1C}">
                  <a14:useLocalDpi xmlns:a14="http://schemas.microsoft.com/office/drawing/2010/main" val="0"/>
                </a:ext>
              </a:extLst>
            </a:blip>
            <a:srcRect l="61557" t="60122" r="25217" b="16139"/>
            <a:stretch/>
          </p:blipFill>
          <p:spPr>
            <a:xfrm>
              <a:off x="6694400" y="622224"/>
              <a:ext cx="1915224" cy="1713068"/>
            </a:xfrm>
            <a:prstGeom prst="rect">
              <a:avLst/>
            </a:prstGeom>
          </p:spPr>
        </p:pic>
        <p:cxnSp>
          <p:nvCxnSpPr>
            <p:cNvPr id="18" name="直線矢印コネクタ 17">
              <a:extLst>
                <a:ext uri="{FF2B5EF4-FFF2-40B4-BE49-F238E27FC236}">
                  <a16:creationId xmlns:a16="http://schemas.microsoft.com/office/drawing/2014/main" id="{690CBD56-13BF-390B-6B97-FFC640B00F8E}"/>
                </a:ext>
              </a:extLst>
            </p:cNvPr>
            <p:cNvCxnSpPr>
              <a:cxnSpLocks/>
            </p:cNvCxnSpPr>
            <p:nvPr/>
          </p:nvCxnSpPr>
          <p:spPr>
            <a:xfrm flipV="1">
              <a:off x="4363448" y="1478384"/>
              <a:ext cx="252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9379DA0-45FC-0FB7-ACEF-D0D2BF6515DE}"/>
                </a:ext>
              </a:extLst>
            </p:cNvPr>
            <p:cNvCxnSpPr>
              <a:cxnSpLocks/>
            </p:cNvCxnSpPr>
            <p:nvPr/>
          </p:nvCxnSpPr>
          <p:spPr>
            <a:xfrm flipV="1">
              <a:off x="6463843" y="1472077"/>
              <a:ext cx="252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正方形/長方形 19">
              <a:extLst>
                <a:ext uri="{FF2B5EF4-FFF2-40B4-BE49-F238E27FC236}">
                  <a16:creationId xmlns:a16="http://schemas.microsoft.com/office/drawing/2014/main" id="{A82F7D80-F369-8C99-911E-DFF8C15660E5}"/>
                </a:ext>
              </a:extLst>
            </p:cNvPr>
            <p:cNvSpPr/>
            <p:nvPr/>
          </p:nvSpPr>
          <p:spPr>
            <a:xfrm>
              <a:off x="3051690" y="751470"/>
              <a:ext cx="800100" cy="141536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C5F9E85A-335B-0E8A-B841-AA1FB716EA58}"/>
                </a:ext>
              </a:extLst>
            </p:cNvPr>
            <p:cNvSpPr/>
            <p:nvPr/>
          </p:nvSpPr>
          <p:spPr>
            <a:xfrm>
              <a:off x="7233321" y="771170"/>
              <a:ext cx="800100" cy="1389520"/>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 name="直線コネクタ 29">
            <a:extLst>
              <a:ext uri="{FF2B5EF4-FFF2-40B4-BE49-F238E27FC236}">
                <a16:creationId xmlns:a16="http://schemas.microsoft.com/office/drawing/2014/main" id="{5413E05A-6F81-A3DF-7D6E-92B62F352C76}"/>
              </a:ext>
            </a:extLst>
          </p:cNvPr>
          <p:cNvCxnSpPr>
            <a:cxnSpLocks/>
          </p:cNvCxnSpPr>
          <p:nvPr/>
        </p:nvCxnSpPr>
        <p:spPr>
          <a:xfrm flipH="1">
            <a:off x="2741848" y="2142892"/>
            <a:ext cx="2465110" cy="59165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D0E9524A-134E-DAA5-CA45-58BAE7F9F4D4}"/>
              </a:ext>
            </a:extLst>
          </p:cNvPr>
          <p:cNvCxnSpPr>
            <a:cxnSpLocks/>
          </p:cNvCxnSpPr>
          <p:nvPr/>
        </p:nvCxnSpPr>
        <p:spPr>
          <a:xfrm flipH="1">
            <a:off x="4242633" y="2126628"/>
            <a:ext cx="1760921" cy="607921"/>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タイトル 1">
            <a:extLst>
              <a:ext uri="{FF2B5EF4-FFF2-40B4-BE49-F238E27FC236}">
                <a16:creationId xmlns:a16="http://schemas.microsoft.com/office/drawing/2014/main" id="{54703796-A54F-9B33-717E-EE7FF7385AAE}"/>
              </a:ext>
            </a:extLst>
          </p:cNvPr>
          <p:cNvSpPr txBox="1">
            <a:spLocks/>
          </p:cNvSpPr>
          <p:nvPr/>
        </p:nvSpPr>
        <p:spPr bwMode="black">
          <a:xfrm>
            <a:off x="5146321" y="2666831"/>
            <a:ext cx="2453399" cy="2811550"/>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dirty="0"/>
              <a:t>電流シート中心に</a:t>
            </a:r>
            <a:br>
              <a:rPr lang="en-US" altLang="ja-JP" sz="1600" dirty="0"/>
            </a:br>
            <a:r>
              <a:rPr lang="ja-JP" altLang="en-US" sz="1600" dirty="0"/>
              <a:t>プラズモイドが生成</a:t>
            </a:r>
            <a:endParaRPr lang="en-US" altLang="ja-JP" sz="1600" dirty="0"/>
          </a:p>
          <a:p>
            <a:pPr>
              <a:lnSpc>
                <a:spcPct val="110000"/>
              </a:lnSpc>
            </a:pPr>
            <a:endParaRPr lang="en-US" altLang="ja-JP" sz="1600" dirty="0"/>
          </a:p>
          <a:p>
            <a:pPr>
              <a:lnSpc>
                <a:spcPct val="110000"/>
              </a:lnSpc>
            </a:pPr>
            <a:endParaRPr lang="en-US" altLang="ja-JP" sz="1600" dirty="0"/>
          </a:p>
          <a:p>
            <a:pPr>
              <a:lnSpc>
                <a:spcPct val="110000"/>
              </a:lnSpc>
            </a:pPr>
            <a:r>
              <a:rPr lang="ja-JP" altLang="en-US" sz="1600" dirty="0"/>
              <a:t>拡散領域が増加</a:t>
            </a:r>
            <a:endParaRPr lang="en-US" altLang="ja-JP" sz="1600" dirty="0"/>
          </a:p>
          <a:p>
            <a:pPr>
              <a:lnSpc>
                <a:spcPct val="110000"/>
              </a:lnSpc>
            </a:pPr>
            <a:endParaRPr lang="en-US" altLang="ja-JP" sz="1600" dirty="0"/>
          </a:p>
          <a:p>
            <a:pPr>
              <a:lnSpc>
                <a:spcPct val="110000"/>
              </a:lnSpc>
            </a:pPr>
            <a:endParaRPr lang="en-US" altLang="ja-JP" sz="1600" dirty="0"/>
          </a:p>
          <a:p>
            <a:pPr>
              <a:lnSpc>
                <a:spcPct val="110000"/>
              </a:lnSpc>
            </a:pPr>
            <a:r>
              <a:rPr lang="en-US" altLang="ja-JP" sz="1600" dirty="0"/>
              <a:t>X</a:t>
            </a:r>
            <a:r>
              <a:rPr lang="ja-JP" altLang="en-US" sz="1600" dirty="0"/>
              <a:t>点電場</a:t>
            </a:r>
            <a:r>
              <a:rPr lang="en-US" altLang="ja-JP" sz="1600" dirty="0"/>
              <a:t>Et</a:t>
            </a:r>
            <a:r>
              <a:rPr lang="ja-JP" altLang="en-US" sz="1600" dirty="0"/>
              <a:t>が増加，</a:t>
            </a:r>
            <a:br>
              <a:rPr lang="en-US" altLang="ja-JP" sz="1600" dirty="0"/>
            </a:br>
            <a:r>
              <a:rPr lang="ja-JP" altLang="en-US" sz="1600" dirty="0"/>
              <a:t>合体速度が急増</a:t>
            </a:r>
            <a:endParaRPr lang="en-US" altLang="ja-JP" sz="1600" dirty="0"/>
          </a:p>
        </p:txBody>
      </p:sp>
      <p:sp>
        <p:nvSpPr>
          <p:cNvPr id="47" name="タイトル 1">
            <a:extLst>
              <a:ext uri="{FF2B5EF4-FFF2-40B4-BE49-F238E27FC236}">
                <a16:creationId xmlns:a16="http://schemas.microsoft.com/office/drawing/2014/main" id="{4E4B9C86-15D5-7D1A-43A6-2119769E28CD}"/>
              </a:ext>
            </a:extLst>
          </p:cNvPr>
          <p:cNvSpPr txBox="1">
            <a:spLocks/>
          </p:cNvSpPr>
          <p:nvPr/>
        </p:nvSpPr>
        <p:spPr bwMode="black">
          <a:xfrm>
            <a:off x="427578" y="5204278"/>
            <a:ext cx="2085537" cy="261423"/>
          </a:xfrm>
          <a:prstGeom prst="rect">
            <a:avLst/>
          </a:prstGeom>
          <a:solidFill>
            <a:schemeClr val="bg1"/>
          </a:solid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dirty="0">
                <a:solidFill>
                  <a:schemeClr val="accent2"/>
                </a:solidFill>
              </a:rPr>
              <a:t>プラズモイド①</a:t>
            </a:r>
          </a:p>
        </p:txBody>
      </p:sp>
      <p:sp>
        <p:nvSpPr>
          <p:cNvPr id="49" name="タイトル 1">
            <a:extLst>
              <a:ext uri="{FF2B5EF4-FFF2-40B4-BE49-F238E27FC236}">
                <a16:creationId xmlns:a16="http://schemas.microsoft.com/office/drawing/2014/main" id="{709C5394-0CF8-176E-63F6-2B339866B249}"/>
              </a:ext>
            </a:extLst>
          </p:cNvPr>
          <p:cNvSpPr txBox="1">
            <a:spLocks/>
          </p:cNvSpPr>
          <p:nvPr/>
        </p:nvSpPr>
        <p:spPr bwMode="black">
          <a:xfrm>
            <a:off x="9885811" y="241585"/>
            <a:ext cx="497172" cy="484824"/>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dirty="0"/>
              <a:t>②</a:t>
            </a:r>
          </a:p>
        </p:txBody>
      </p:sp>
      <p:sp>
        <p:nvSpPr>
          <p:cNvPr id="50" name="タイトル 1">
            <a:extLst>
              <a:ext uri="{FF2B5EF4-FFF2-40B4-BE49-F238E27FC236}">
                <a16:creationId xmlns:a16="http://schemas.microsoft.com/office/drawing/2014/main" id="{BABF2ABB-4CBC-7129-8011-82B4458F479C}"/>
              </a:ext>
            </a:extLst>
          </p:cNvPr>
          <p:cNvSpPr txBox="1">
            <a:spLocks/>
          </p:cNvSpPr>
          <p:nvPr/>
        </p:nvSpPr>
        <p:spPr bwMode="black">
          <a:xfrm>
            <a:off x="9472406" y="221306"/>
            <a:ext cx="346683" cy="52538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dirty="0">
                <a:solidFill>
                  <a:schemeClr val="accent2"/>
                </a:solidFill>
              </a:rPr>
              <a:t>①</a:t>
            </a:r>
          </a:p>
        </p:txBody>
      </p:sp>
      <p:sp>
        <p:nvSpPr>
          <p:cNvPr id="56" name="タイトル 1">
            <a:extLst>
              <a:ext uri="{FF2B5EF4-FFF2-40B4-BE49-F238E27FC236}">
                <a16:creationId xmlns:a16="http://schemas.microsoft.com/office/drawing/2014/main" id="{03E0D287-F453-06C0-E431-671AE09B0D20}"/>
              </a:ext>
            </a:extLst>
          </p:cNvPr>
          <p:cNvSpPr txBox="1">
            <a:spLocks/>
          </p:cNvSpPr>
          <p:nvPr/>
        </p:nvSpPr>
        <p:spPr bwMode="black">
          <a:xfrm>
            <a:off x="675598" y="2215976"/>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a:latin typeface="+mn-ea"/>
                <a:ea typeface="+mn-ea"/>
              </a:rPr>
              <a:t>z [m]</a:t>
            </a:r>
            <a:endParaRPr lang="ja-JP" altLang="en-US" sz="1100" b="0" dirty="0">
              <a:latin typeface="+mn-ea"/>
              <a:ea typeface="+mn-ea"/>
            </a:endParaRPr>
          </a:p>
        </p:txBody>
      </p:sp>
      <p:sp>
        <p:nvSpPr>
          <p:cNvPr id="57" name="タイトル 1">
            <a:extLst>
              <a:ext uri="{FF2B5EF4-FFF2-40B4-BE49-F238E27FC236}">
                <a16:creationId xmlns:a16="http://schemas.microsoft.com/office/drawing/2014/main" id="{29AA772E-3FF6-5BCE-56CF-4410DC029938}"/>
              </a:ext>
            </a:extLst>
          </p:cNvPr>
          <p:cNvSpPr txBox="1">
            <a:spLocks/>
          </p:cNvSpPr>
          <p:nvPr/>
        </p:nvSpPr>
        <p:spPr bwMode="black">
          <a:xfrm rot="16200000">
            <a:off x="-581466" y="1382676"/>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a:latin typeface="+mn-ea"/>
                <a:ea typeface="+mn-ea"/>
              </a:rPr>
              <a:t>r [m]</a:t>
            </a:r>
            <a:endParaRPr lang="ja-JP" altLang="en-US" sz="1100" b="0" dirty="0">
              <a:latin typeface="+mn-ea"/>
              <a:ea typeface="+mn-ea"/>
            </a:endParaRPr>
          </a:p>
        </p:txBody>
      </p:sp>
      <p:sp>
        <p:nvSpPr>
          <p:cNvPr id="32" name="タイトル 1">
            <a:extLst>
              <a:ext uri="{FF2B5EF4-FFF2-40B4-BE49-F238E27FC236}">
                <a16:creationId xmlns:a16="http://schemas.microsoft.com/office/drawing/2014/main" id="{D3979B6C-9818-6BB8-C942-7C51CFE80478}"/>
              </a:ext>
            </a:extLst>
          </p:cNvPr>
          <p:cNvSpPr txBox="1">
            <a:spLocks/>
          </p:cNvSpPr>
          <p:nvPr/>
        </p:nvSpPr>
        <p:spPr bwMode="black">
          <a:xfrm rot="16200000">
            <a:off x="4032378" y="3724951"/>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err="1">
                <a:latin typeface="+mn-ea"/>
                <a:ea typeface="+mn-ea"/>
              </a:rPr>
              <a:t>Jt</a:t>
            </a:r>
            <a:r>
              <a:rPr lang="en-US" altLang="ja-JP" sz="1100" b="0" dirty="0">
                <a:latin typeface="+mn-ea"/>
                <a:ea typeface="+mn-ea"/>
              </a:rPr>
              <a:t> [A/m</a:t>
            </a:r>
            <a:r>
              <a:rPr lang="en-US" altLang="ja-JP" sz="1100" b="0" baseline="30000" dirty="0">
                <a:latin typeface="+mn-ea"/>
                <a:ea typeface="+mn-ea"/>
              </a:rPr>
              <a:t>2</a:t>
            </a:r>
            <a:r>
              <a:rPr lang="en-US" altLang="ja-JP" sz="1100" b="0" dirty="0">
                <a:latin typeface="+mn-ea"/>
                <a:ea typeface="+mn-ea"/>
              </a:rPr>
              <a:t>]</a:t>
            </a:r>
            <a:endParaRPr lang="ja-JP" altLang="en-US" sz="1100" b="0" dirty="0">
              <a:latin typeface="+mn-ea"/>
              <a:ea typeface="+mn-ea"/>
            </a:endParaRPr>
          </a:p>
        </p:txBody>
      </p:sp>
      <p:sp>
        <p:nvSpPr>
          <p:cNvPr id="72" name="タイトル 1">
            <a:extLst>
              <a:ext uri="{FF2B5EF4-FFF2-40B4-BE49-F238E27FC236}">
                <a16:creationId xmlns:a16="http://schemas.microsoft.com/office/drawing/2014/main" id="{1DBF6CCC-91B3-A7C5-43FA-B0BDADE6F57A}"/>
              </a:ext>
            </a:extLst>
          </p:cNvPr>
          <p:cNvSpPr txBox="1">
            <a:spLocks/>
          </p:cNvSpPr>
          <p:nvPr/>
        </p:nvSpPr>
        <p:spPr bwMode="black">
          <a:xfrm>
            <a:off x="2603943" y="5216958"/>
            <a:ext cx="2085537" cy="261423"/>
          </a:xfrm>
          <a:prstGeom prst="rect">
            <a:avLst/>
          </a:prstGeom>
          <a:solidFill>
            <a:schemeClr val="bg1"/>
          </a:solid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dirty="0"/>
              <a:t>プラズモイド②</a:t>
            </a:r>
          </a:p>
        </p:txBody>
      </p:sp>
      <p:cxnSp>
        <p:nvCxnSpPr>
          <p:cNvPr id="22" name="直線コネクタ 21">
            <a:extLst>
              <a:ext uri="{FF2B5EF4-FFF2-40B4-BE49-F238E27FC236}">
                <a16:creationId xmlns:a16="http://schemas.microsoft.com/office/drawing/2014/main" id="{F380967C-D236-BE4B-A0F7-85149FB124DD}"/>
              </a:ext>
            </a:extLst>
          </p:cNvPr>
          <p:cNvCxnSpPr>
            <a:cxnSpLocks/>
          </p:cNvCxnSpPr>
          <p:nvPr/>
        </p:nvCxnSpPr>
        <p:spPr>
          <a:xfrm flipH="1">
            <a:off x="644337" y="2126628"/>
            <a:ext cx="380990" cy="59097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450E16FC-D687-4BE1-534A-86376FDA58DA}"/>
              </a:ext>
            </a:extLst>
          </p:cNvPr>
          <p:cNvCxnSpPr>
            <a:cxnSpLocks/>
          </p:cNvCxnSpPr>
          <p:nvPr/>
        </p:nvCxnSpPr>
        <p:spPr>
          <a:xfrm>
            <a:off x="1832096" y="2154713"/>
            <a:ext cx="321203" cy="58303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E369A590-4124-4CD2-CCFF-A5DA3FD6A628}"/>
              </a:ext>
            </a:extLst>
          </p:cNvPr>
          <p:cNvCxnSpPr>
            <a:cxnSpLocks/>
          </p:cNvCxnSpPr>
          <p:nvPr/>
        </p:nvCxnSpPr>
        <p:spPr>
          <a:xfrm flipH="1">
            <a:off x="9749792" y="733672"/>
            <a:ext cx="12261" cy="1185885"/>
          </a:xfrm>
          <a:prstGeom prst="line">
            <a:avLst/>
          </a:prstGeom>
          <a:ln w="28575">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0" name="正方形/長方形 129">
            <a:extLst>
              <a:ext uri="{FF2B5EF4-FFF2-40B4-BE49-F238E27FC236}">
                <a16:creationId xmlns:a16="http://schemas.microsoft.com/office/drawing/2014/main" id="{B4348C7F-BC6D-DE6F-09E3-7C67D1CDCEA1}"/>
              </a:ext>
            </a:extLst>
          </p:cNvPr>
          <p:cNvSpPr/>
          <p:nvPr/>
        </p:nvSpPr>
        <p:spPr>
          <a:xfrm>
            <a:off x="8877670" y="2609190"/>
            <a:ext cx="2360195" cy="411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8" name="直線矢印コネクタ 127">
            <a:extLst>
              <a:ext uri="{FF2B5EF4-FFF2-40B4-BE49-F238E27FC236}">
                <a16:creationId xmlns:a16="http://schemas.microsoft.com/office/drawing/2014/main" id="{6C5C0FA3-9994-1F90-D688-7C11F18EC9D4}"/>
              </a:ext>
            </a:extLst>
          </p:cNvPr>
          <p:cNvCxnSpPr>
            <a:cxnSpLocks/>
          </p:cNvCxnSpPr>
          <p:nvPr/>
        </p:nvCxnSpPr>
        <p:spPr>
          <a:xfrm>
            <a:off x="9791434" y="1868265"/>
            <a:ext cx="432000"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2" name="矢印: 下 131">
            <a:extLst>
              <a:ext uri="{FF2B5EF4-FFF2-40B4-BE49-F238E27FC236}">
                <a16:creationId xmlns:a16="http://schemas.microsoft.com/office/drawing/2014/main" id="{68C49AA3-B99B-0DF8-FE1C-485443A08606}"/>
              </a:ext>
            </a:extLst>
          </p:cNvPr>
          <p:cNvSpPr/>
          <p:nvPr/>
        </p:nvSpPr>
        <p:spPr>
          <a:xfrm>
            <a:off x="6003554" y="3409398"/>
            <a:ext cx="359772" cy="503808"/>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83A578FF-1888-C1BC-86FE-2E895CE652AD}"/>
              </a:ext>
            </a:extLst>
          </p:cNvPr>
          <p:cNvCxnSpPr>
            <a:cxnSpLocks/>
          </p:cNvCxnSpPr>
          <p:nvPr/>
        </p:nvCxnSpPr>
        <p:spPr>
          <a:xfrm flipV="1">
            <a:off x="9749791" y="2814875"/>
            <a:ext cx="158706" cy="614125"/>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 name="グループ化 5">
            <a:extLst>
              <a:ext uri="{FF2B5EF4-FFF2-40B4-BE49-F238E27FC236}">
                <a16:creationId xmlns:a16="http://schemas.microsoft.com/office/drawing/2014/main" id="{D487A051-0FE3-2A9A-837A-19967F86DAB9}"/>
              </a:ext>
            </a:extLst>
          </p:cNvPr>
          <p:cNvGrpSpPr/>
          <p:nvPr/>
        </p:nvGrpSpPr>
        <p:grpSpPr>
          <a:xfrm>
            <a:off x="8464997" y="665566"/>
            <a:ext cx="3051405" cy="4826129"/>
            <a:chOff x="6400323" y="3191456"/>
            <a:chExt cx="3576941" cy="7374888"/>
          </a:xfrm>
        </p:grpSpPr>
        <p:grpSp>
          <p:nvGrpSpPr>
            <p:cNvPr id="8" name="グループ化 7">
              <a:extLst>
                <a:ext uri="{FF2B5EF4-FFF2-40B4-BE49-F238E27FC236}">
                  <a16:creationId xmlns:a16="http://schemas.microsoft.com/office/drawing/2014/main" id="{3EB9FC1F-C5AE-5107-C464-BDF9C48D9445}"/>
                </a:ext>
              </a:extLst>
            </p:cNvPr>
            <p:cNvGrpSpPr/>
            <p:nvPr/>
          </p:nvGrpSpPr>
          <p:grpSpPr>
            <a:xfrm>
              <a:off x="6877544" y="3311211"/>
              <a:ext cx="2587715" cy="1796490"/>
              <a:chOff x="6915520" y="3314181"/>
              <a:chExt cx="1588004" cy="1796490"/>
            </a:xfrm>
          </p:grpSpPr>
          <p:sp>
            <p:nvSpPr>
              <p:cNvPr id="17" name="正方形/長方形 16">
                <a:extLst>
                  <a:ext uri="{FF2B5EF4-FFF2-40B4-BE49-F238E27FC236}">
                    <a16:creationId xmlns:a16="http://schemas.microsoft.com/office/drawing/2014/main" id="{117DBF5A-5B17-A01C-7026-24949DBFA0C3}"/>
                  </a:ext>
                </a:extLst>
              </p:cNvPr>
              <p:cNvSpPr/>
              <p:nvPr/>
            </p:nvSpPr>
            <p:spPr>
              <a:xfrm>
                <a:off x="6915520" y="3327697"/>
                <a:ext cx="640195" cy="1782973"/>
              </a:xfrm>
              <a:prstGeom prst="rect">
                <a:avLst/>
              </a:prstGeom>
              <a:solidFill>
                <a:srgbClr val="DAE3F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153F5437-ED3F-6CEC-CC5E-BEB27DC873B9}"/>
                  </a:ext>
                </a:extLst>
              </p:cNvPr>
              <p:cNvSpPr/>
              <p:nvPr/>
            </p:nvSpPr>
            <p:spPr>
              <a:xfrm>
                <a:off x="7569914" y="3314181"/>
                <a:ext cx="933610" cy="1796490"/>
              </a:xfrm>
              <a:prstGeom prst="rect">
                <a:avLst/>
              </a:prstGeom>
              <a:solidFill>
                <a:srgbClr val="F8CBA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C0E68E18-4A33-87A6-D467-D3D7D7E23B6A}"/>
                  </a:ext>
                </a:extLst>
              </p:cNvPr>
              <p:cNvCxnSpPr>
                <a:cxnSpLocks/>
              </p:cNvCxnSpPr>
              <p:nvPr/>
            </p:nvCxnSpPr>
            <p:spPr>
              <a:xfrm>
                <a:off x="7555716" y="3314181"/>
                <a:ext cx="0" cy="1796489"/>
              </a:xfrm>
              <a:prstGeom prst="line">
                <a:avLst/>
              </a:prstGeom>
              <a:ln w="28575">
                <a:no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3B7B5A00-B6BA-E23E-DC7B-21EB6A2C8A81}"/>
                  </a:ext>
                </a:extLst>
              </p:cNvPr>
              <p:cNvCxnSpPr/>
              <p:nvPr/>
            </p:nvCxnSpPr>
            <p:spPr>
              <a:xfrm>
                <a:off x="7561856" y="3334092"/>
                <a:ext cx="0" cy="177657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CADDF8CF-9A29-5B1D-C4B0-0EA56FAB8BA2}"/>
                </a:ext>
              </a:extLst>
            </p:cNvPr>
            <p:cNvCxnSpPr>
              <a:cxnSpLocks/>
            </p:cNvCxnSpPr>
            <p:nvPr/>
          </p:nvCxnSpPr>
          <p:spPr>
            <a:xfrm>
              <a:off x="6877544" y="3216103"/>
              <a:ext cx="1028850" cy="0"/>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3FB47413-CFFA-8F08-66E8-1C6911965487}"/>
                </a:ext>
              </a:extLst>
            </p:cNvPr>
            <p:cNvCxnSpPr>
              <a:cxnSpLocks/>
            </p:cNvCxnSpPr>
            <p:nvPr/>
          </p:nvCxnSpPr>
          <p:spPr>
            <a:xfrm>
              <a:off x="7943905" y="3216103"/>
              <a:ext cx="1521354" cy="0"/>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18C0E6B-5F29-5B64-629A-24B91338D873}"/>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5974" b="5550"/>
            <a:stretch/>
          </p:blipFill>
          <p:spPr>
            <a:xfrm>
              <a:off x="6400323" y="3191456"/>
              <a:ext cx="3576941" cy="7374888"/>
            </a:xfrm>
            <a:prstGeom prst="rect">
              <a:avLst/>
            </a:prstGeom>
          </p:spPr>
        </p:pic>
      </p:grpSp>
      <p:cxnSp>
        <p:nvCxnSpPr>
          <p:cNvPr id="43" name="直線コネクタ 42">
            <a:extLst>
              <a:ext uri="{FF2B5EF4-FFF2-40B4-BE49-F238E27FC236}">
                <a16:creationId xmlns:a16="http://schemas.microsoft.com/office/drawing/2014/main" id="{DAD2DC26-B1A7-DE2F-2E81-9FF15E2424C1}"/>
              </a:ext>
            </a:extLst>
          </p:cNvPr>
          <p:cNvCxnSpPr>
            <a:cxnSpLocks/>
          </p:cNvCxnSpPr>
          <p:nvPr/>
        </p:nvCxnSpPr>
        <p:spPr>
          <a:xfrm flipH="1">
            <a:off x="9755922" y="2406198"/>
            <a:ext cx="27164" cy="1130091"/>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8AF0965-E787-6AED-0248-BDA89D952DA7}"/>
              </a:ext>
            </a:extLst>
          </p:cNvPr>
          <p:cNvCxnSpPr>
            <a:cxnSpLocks/>
          </p:cNvCxnSpPr>
          <p:nvPr/>
        </p:nvCxnSpPr>
        <p:spPr>
          <a:xfrm flipH="1">
            <a:off x="9735155" y="4018835"/>
            <a:ext cx="13582" cy="1198123"/>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3DA6D8D6-7E6C-8AA9-83FF-65EED476DE63}"/>
              </a:ext>
            </a:extLst>
          </p:cNvPr>
          <p:cNvCxnSpPr>
            <a:cxnSpLocks/>
          </p:cNvCxnSpPr>
          <p:nvPr/>
        </p:nvCxnSpPr>
        <p:spPr>
          <a:xfrm>
            <a:off x="10223434" y="743934"/>
            <a:ext cx="0" cy="1175623"/>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41" name="直線コネクタ 40">
            <a:extLst>
              <a:ext uri="{FF2B5EF4-FFF2-40B4-BE49-F238E27FC236}">
                <a16:creationId xmlns:a16="http://schemas.microsoft.com/office/drawing/2014/main" id="{CABF4074-3D9D-7BEF-A4FE-0ABE199D104E}"/>
              </a:ext>
            </a:extLst>
          </p:cNvPr>
          <p:cNvCxnSpPr>
            <a:cxnSpLocks/>
          </p:cNvCxnSpPr>
          <p:nvPr/>
        </p:nvCxnSpPr>
        <p:spPr>
          <a:xfrm>
            <a:off x="10223434" y="2383431"/>
            <a:ext cx="0" cy="1175623"/>
          </a:xfrm>
          <a:prstGeom prst="line">
            <a:avLst/>
          </a:prstGeom>
          <a:ln w="1905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42" name="直線コネクタ 41">
            <a:extLst>
              <a:ext uri="{FF2B5EF4-FFF2-40B4-BE49-F238E27FC236}">
                <a16:creationId xmlns:a16="http://schemas.microsoft.com/office/drawing/2014/main" id="{6D8B77DA-B0CC-0DCC-C270-6724EE7F1334}"/>
              </a:ext>
            </a:extLst>
          </p:cNvPr>
          <p:cNvCxnSpPr>
            <a:cxnSpLocks/>
          </p:cNvCxnSpPr>
          <p:nvPr/>
        </p:nvCxnSpPr>
        <p:spPr>
          <a:xfrm>
            <a:off x="10223434" y="4072606"/>
            <a:ext cx="0" cy="1175623"/>
          </a:xfrm>
          <a:prstGeom prst="line">
            <a:avLst/>
          </a:prstGeom>
          <a:ln w="19050">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sp>
        <p:nvSpPr>
          <p:cNvPr id="45" name="タイトル 1">
            <a:extLst>
              <a:ext uri="{FF2B5EF4-FFF2-40B4-BE49-F238E27FC236}">
                <a16:creationId xmlns:a16="http://schemas.microsoft.com/office/drawing/2014/main" id="{379247C7-568B-99A1-5DEC-CB024FDFF35D}"/>
              </a:ext>
            </a:extLst>
          </p:cNvPr>
          <p:cNvSpPr txBox="1">
            <a:spLocks/>
          </p:cNvSpPr>
          <p:nvPr/>
        </p:nvSpPr>
        <p:spPr bwMode="black">
          <a:xfrm>
            <a:off x="8920630" y="1965293"/>
            <a:ext cx="2427533" cy="289520"/>
          </a:xfrm>
          <a:prstGeom prst="rect">
            <a:avLst/>
          </a:prstGeom>
          <a:solidFill>
            <a:schemeClr val="bg1"/>
          </a:solid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dirty="0">
                <a:solidFill>
                  <a:schemeClr val="accent2"/>
                </a:solidFill>
              </a:rPr>
              <a:t>プラズモイド生成</a:t>
            </a:r>
          </a:p>
        </p:txBody>
      </p:sp>
      <p:sp>
        <p:nvSpPr>
          <p:cNvPr id="46" name="矢印: 下 45">
            <a:extLst>
              <a:ext uri="{FF2B5EF4-FFF2-40B4-BE49-F238E27FC236}">
                <a16:creationId xmlns:a16="http://schemas.microsoft.com/office/drawing/2014/main" id="{10AC43BA-D628-046F-A98A-4FCC05359429}"/>
              </a:ext>
            </a:extLst>
          </p:cNvPr>
          <p:cNvSpPr/>
          <p:nvPr/>
        </p:nvSpPr>
        <p:spPr>
          <a:xfrm>
            <a:off x="6023046" y="4191985"/>
            <a:ext cx="359772" cy="503808"/>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735D0653-2E88-13D7-5ADA-55377E93A5BE}"/>
              </a:ext>
            </a:extLst>
          </p:cNvPr>
          <p:cNvSpPr/>
          <p:nvPr/>
        </p:nvSpPr>
        <p:spPr>
          <a:xfrm>
            <a:off x="9146369" y="4585556"/>
            <a:ext cx="2228868" cy="572996"/>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61F2FE74-3638-62BA-4099-855FE2C33D65}"/>
              </a:ext>
            </a:extLst>
          </p:cNvPr>
          <p:cNvSpPr txBox="1"/>
          <p:nvPr/>
        </p:nvSpPr>
        <p:spPr>
          <a:xfrm>
            <a:off x="9984972" y="4274472"/>
            <a:ext cx="1823446" cy="338554"/>
          </a:xfrm>
          <a:prstGeom prst="rect">
            <a:avLst/>
          </a:prstGeom>
          <a:noFill/>
        </p:spPr>
        <p:txBody>
          <a:bodyPr wrap="square" rtlCol="0">
            <a:spAutoFit/>
          </a:bodyPr>
          <a:lstStyle/>
          <a:p>
            <a:pPr algn="ctr"/>
            <a:r>
              <a:rPr kumimoji="1" lang="ja-JP" altLang="en-US" sz="1600" b="1" dirty="0">
                <a:solidFill>
                  <a:schemeClr val="tx1">
                    <a:lumMod val="85000"/>
                    <a:lumOff val="15000"/>
                  </a:schemeClr>
                </a:solidFill>
                <a:latin typeface="Arial" panose="020B0604020202020204" pitchFamily="34" charset="0"/>
                <a:cs typeface="Arial" panose="020B0604020202020204" pitchFamily="34" charset="0"/>
              </a:rPr>
              <a:t>異常抵抗なし</a:t>
            </a:r>
          </a:p>
        </p:txBody>
      </p:sp>
      <p:sp>
        <p:nvSpPr>
          <p:cNvPr id="3" name="テキスト ボックス 2">
            <a:extLst>
              <a:ext uri="{FF2B5EF4-FFF2-40B4-BE49-F238E27FC236}">
                <a16:creationId xmlns:a16="http://schemas.microsoft.com/office/drawing/2014/main" id="{989C1A42-F2E7-12AF-6574-B5BBB9707455}"/>
              </a:ext>
            </a:extLst>
          </p:cNvPr>
          <p:cNvSpPr txBox="1"/>
          <p:nvPr/>
        </p:nvSpPr>
        <p:spPr>
          <a:xfrm>
            <a:off x="7727560" y="678246"/>
            <a:ext cx="1116081" cy="348475"/>
          </a:xfrm>
          <a:prstGeom prst="rect">
            <a:avLst/>
          </a:prstGeom>
          <a:noFill/>
        </p:spPr>
        <p:txBody>
          <a:bodyPr wrap="square" rtlCol="0">
            <a:spAutoFit/>
          </a:bodyPr>
          <a:lstStyle/>
          <a:p>
            <a:pPr algn="ctr"/>
            <a:r>
              <a:rPr kumimoji="1" lang="ja-JP" altLang="en-US" sz="1600" dirty="0">
                <a:solidFill>
                  <a:schemeClr val="tx1">
                    <a:lumMod val="85000"/>
                    <a:lumOff val="15000"/>
                  </a:schemeClr>
                </a:solidFill>
                <a:latin typeface="Arial" panose="020B0604020202020204" pitchFamily="34" charset="0"/>
                <a:cs typeface="Arial" panose="020B0604020202020204" pitchFamily="34" charset="0"/>
              </a:rPr>
              <a:t>合体率</a:t>
            </a:r>
          </a:p>
        </p:txBody>
      </p:sp>
      <p:sp>
        <p:nvSpPr>
          <p:cNvPr id="26" name="テキスト ボックス 25">
            <a:extLst>
              <a:ext uri="{FF2B5EF4-FFF2-40B4-BE49-F238E27FC236}">
                <a16:creationId xmlns:a16="http://schemas.microsoft.com/office/drawing/2014/main" id="{3405EBD6-2C14-6C50-8848-1906198ACCBC}"/>
              </a:ext>
            </a:extLst>
          </p:cNvPr>
          <p:cNvSpPr txBox="1"/>
          <p:nvPr/>
        </p:nvSpPr>
        <p:spPr>
          <a:xfrm>
            <a:off x="7776650" y="2163263"/>
            <a:ext cx="1167637" cy="584775"/>
          </a:xfrm>
          <a:prstGeom prst="rect">
            <a:avLst/>
          </a:prstGeom>
          <a:noFill/>
        </p:spPr>
        <p:txBody>
          <a:bodyPr wrap="square" rtlCol="0">
            <a:spAutoFit/>
          </a:bodyPr>
          <a:lstStyle/>
          <a:p>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X</a:t>
            </a:r>
            <a:r>
              <a:rPr kumimoji="1" lang="ja-JP" altLang="en-US" sz="1600" dirty="0">
                <a:solidFill>
                  <a:schemeClr val="tx1">
                    <a:lumMod val="85000"/>
                    <a:lumOff val="15000"/>
                  </a:schemeClr>
                </a:solidFill>
                <a:latin typeface="Arial" panose="020B0604020202020204" pitchFamily="34" charset="0"/>
                <a:cs typeface="Arial" panose="020B0604020202020204" pitchFamily="34" charset="0"/>
              </a:rPr>
              <a:t>点電場・電流密度</a:t>
            </a:r>
          </a:p>
        </p:txBody>
      </p:sp>
      <p:sp>
        <p:nvSpPr>
          <p:cNvPr id="28" name="テキスト ボックス 27">
            <a:extLst>
              <a:ext uri="{FF2B5EF4-FFF2-40B4-BE49-F238E27FC236}">
                <a16:creationId xmlns:a16="http://schemas.microsoft.com/office/drawing/2014/main" id="{385DE45B-81E6-C731-519B-6D74526D1C77}"/>
              </a:ext>
            </a:extLst>
          </p:cNvPr>
          <p:cNvSpPr txBox="1"/>
          <p:nvPr/>
        </p:nvSpPr>
        <p:spPr>
          <a:xfrm>
            <a:off x="7776650" y="3935725"/>
            <a:ext cx="1116081"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latin typeface="Arial" panose="020B0604020202020204" pitchFamily="34" charset="0"/>
                <a:cs typeface="Arial" panose="020B0604020202020204" pitchFamily="34" charset="0"/>
              </a:rPr>
              <a:t>抵抗率</a:t>
            </a:r>
          </a:p>
        </p:txBody>
      </p:sp>
      <p:cxnSp>
        <p:nvCxnSpPr>
          <p:cNvPr id="33" name="直線コネクタ 32">
            <a:extLst>
              <a:ext uri="{FF2B5EF4-FFF2-40B4-BE49-F238E27FC236}">
                <a16:creationId xmlns:a16="http://schemas.microsoft.com/office/drawing/2014/main" id="{37C21198-BCFF-FE85-7AB8-3A3C5BEBB3CD}"/>
              </a:ext>
            </a:extLst>
          </p:cNvPr>
          <p:cNvCxnSpPr/>
          <p:nvPr/>
        </p:nvCxnSpPr>
        <p:spPr>
          <a:xfrm flipV="1">
            <a:off x="8911665" y="5074025"/>
            <a:ext cx="2204779" cy="0"/>
          </a:xfrm>
          <a:prstGeom prst="line">
            <a:avLst/>
          </a:prstGeom>
          <a:ln w="1905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コンテンツ プレースホルダー 3">
            <a:extLst>
              <a:ext uri="{FF2B5EF4-FFF2-40B4-BE49-F238E27FC236}">
                <a16:creationId xmlns:a16="http://schemas.microsoft.com/office/drawing/2014/main" id="{192431BB-77F8-D34E-F825-12C07A2CB681}"/>
              </a:ext>
            </a:extLst>
          </p:cNvPr>
          <p:cNvSpPr txBox="1">
            <a:spLocks/>
          </p:cNvSpPr>
          <p:nvPr/>
        </p:nvSpPr>
        <p:spPr>
          <a:xfrm>
            <a:off x="7691492" y="4888850"/>
            <a:ext cx="1269255" cy="35526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r">
              <a:buFont typeface="Arial" panose="020B0604020202020204" pitchFamily="34" charset="0"/>
              <a:buNone/>
            </a:pPr>
            <a:r>
              <a:rPr lang="ja-JP" altLang="en-US" sz="1500" dirty="0"/>
              <a:t>古典抵抗</a:t>
            </a:r>
            <a:r>
              <a:rPr lang="ja-JP" altLang="en-US" sz="1800" b="1" dirty="0"/>
              <a:t>→</a:t>
            </a:r>
            <a:endParaRPr lang="en-US" altLang="ja-JP" sz="1400" dirty="0"/>
          </a:p>
          <a:p>
            <a:pPr marL="0" indent="0">
              <a:buFont typeface="Arial" panose="020B0604020202020204" pitchFamily="34" charset="0"/>
              <a:buNone/>
            </a:pPr>
            <a:endParaRPr lang="en-US" altLang="ja-JP" sz="1400" dirty="0"/>
          </a:p>
        </p:txBody>
      </p:sp>
      <p:cxnSp>
        <p:nvCxnSpPr>
          <p:cNvPr id="37" name="直線コネクタ 36">
            <a:extLst>
              <a:ext uri="{FF2B5EF4-FFF2-40B4-BE49-F238E27FC236}">
                <a16:creationId xmlns:a16="http://schemas.microsoft.com/office/drawing/2014/main" id="{E80D18E4-C14D-64AE-698D-B9982581D00F}"/>
              </a:ext>
            </a:extLst>
          </p:cNvPr>
          <p:cNvCxnSpPr>
            <a:cxnSpLocks/>
          </p:cNvCxnSpPr>
          <p:nvPr/>
        </p:nvCxnSpPr>
        <p:spPr>
          <a:xfrm flipV="1">
            <a:off x="8872103" y="1547624"/>
            <a:ext cx="2207519" cy="37444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50E55D32-7060-088B-6EAF-4991A051FF3A}"/>
              </a:ext>
            </a:extLst>
          </p:cNvPr>
          <p:cNvCxnSpPr>
            <a:cxnSpLocks/>
          </p:cNvCxnSpPr>
          <p:nvPr/>
        </p:nvCxnSpPr>
        <p:spPr>
          <a:xfrm flipV="1">
            <a:off x="9632634" y="814794"/>
            <a:ext cx="1193389" cy="1137062"/>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39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lang="ja-JP" altLang="en-US" sz="1800" dirty="0"/>
              <a:t>実験条件</a:t>
            </a:r>
            <a:r>
              <a:rPr kumimoji="1" lang="ja-JP" altLang="en-US" sz="1800" dirty="0"/>
              <a:t>：インフロー駆動位置による磁場構造変化</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en-US" altLang="ja-JP" sz="2400" b="1" dirty="0"/>
              <a:t>Ⅲ.</a:t>
            </a:r>
            <a:r>
              <a:rPr kumimoji="1" lang="ja-JP" altLang="en-US" sz="2400" b="1" dirty="0"/>
              <a:t>インフロー駆動位置が近い場合　における磁場構造を計測した．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17</a:t>
            </a:fld>
            <a:endParaRPr kumimoji="1" lang="ja-JP" altLang="en-US" dirty="0"/>
          </a:p>
        </p:txBody>
      </p:sp>
      <p:sp>
        <p:nvSpPr>
          <p:cNvPr id="21" name="タイトル 1">
            <a:extLst>
              <a:ext uri="{FF2B5EF4-FFF2-40B4-BE49-F238E27FC236}">
                <a16:creationId xmlns:a16="http://schemas.microsoft.com/office/drawing/2014/main" id="{686B36B7-230D-DA74-77DF-C8EAC3E7FEEC}"/>
              </a:ext>
            </a:extLst>
          </p:cNvPr>
          <p:cNvSpPr txBox="1">
            <a:spLocks/>
          </p:cNvSpPr>
          <p:nvPr/>
        </p:nvSpPr>
        <p:spPr bwMode="black">
          <a:xfrm>
            <a:off x="7493438" y="736747"/>
            <a:ext cx="3928648" cy="96681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1"/>
                </a:solidFill>
              </a:rPr>
              <a:t>Ⅰ.</a:t>
            </a:r>
            <a:r>
              <a:rPr lang="ja-JP" altLang="en-US" sz="1600" dirty="0">
                <a:solidFill>
                  <a:schemeClr val="accent1"/>
                </a:solidFill>
              </a:rPr>
              <a:t>インフロー駆動位置が遠い場合</a:t>
            </a:r>
            <a:br>
              <a:rPr lang="en-US" altLang="ja-JP" sz="1600" dirty="0"/>
            </a:br>
            <a:r>
              <a:rPr lang="ja-JP" altLang="en-US" sz="1600" dirty="0"/>
              <a:t>　 </a:t>
            </a:r>
            <a:r>
              <a:rPr lang="ja-JP" altLang="en-US" sz="1600" b="0" dirty="0"/>
              <a:t>コイル間距離：</a:t>
            </a:r>
            <a:r>
              <a:rPr lang="en-US" altLang="ja-JP" sz="1600" b="0" dirty="0"/>
              <a:t>700 mm</a:t>
            </a:r>
          </a:p>
          <a:p>
            <a:pPr>
              <a:lnSpc>
                <a:spcPct val="110000"/>
              </a:lnSpc>
            </a:pPr>
            <a:r>
              <a:rPr lang="ja-JP" altLang="en-US" sz="1600" b="0" dirty="0"/>
              <a:t>　 コイル半径：</a:t>
            </a:r>
            <a:r>
              <a:rPr lang="en-US" altLang="ja-JP" sz="1600" b="0" dirty="0"/>
              <a:t>220 mm</a:t>
            </a:r>
            <a:endParaRPr lang="ja-JP" altLang="en-US" sz="1600" b="0" dirty="0"/>
          </a:p>
        </p:txBody>
      </p:sp>
      <p:sp>
        <p:nvSpPr>
          <p:cNvPr id="24" name="タイトル 1">
            <a:extLst>
              <a:ext uri="{FF2B5EF4-FFF2-40B4-BE49-F238E27FC236}">
                <a16:creationId xmlns:a16="http://schemas.microsoft.com/office/drawing/2014/main" id="{7F4EDE65-A45B-2742-FB1E-CA8B5A42E48C}"/>
              </a:ext>
            </a:extLst>
          </p:cNvPr>
          <p:cNvSpPr txBox="1">
            <a:spLocks/>
          </p:cNvSpPr>
          <p:nvPr/>
        </p:nvSpPr>
        <p:spPr bwMode="black">
          <a:xfrm>
            <a:off x="7483028" y="3295243"/>
            <a:ext cx="4074552" cy="1129226"/>
          </a:xfrm>
          <a:prstGeom prst="rect">
            <a:avLst/>
          </a:prstGeom>
          <a:noFill/>
          <a:ln w="31750" cap="sq">
            <a:solidFill>
              <a:schemeClr val="accent2"/>
            </a:solid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2"/>
                </a:solidFill>
              </a:rPr>
              <a:t>Ⅲ.</a:t>
            </a:r>
            <a:r>
              <a:rPr lang="ja-JP" altLang="en-US" sz="1600" dirty="0">
                <a:solidFill>
                  <a:schemeClr val="accent2"/>
                </a:solidFill>
              </a:rPr>
              <a:t>インフロー駆動位置が近い場合</a:t>
            </a:r>
            <a:br>
              <a:rPr lang="en-US" altLang="ja-JP" sz="1600" dirty="0"/>
            </a:br>
            <a:r>
              <a:rPr lang="ja-JP" altLang="en-US" sz="1600" dirty="0"/>
              <a:t>　 </a:t>
            </a:r>
            <a:r>
              <a:rPr lang="ja-JP" altLang="en-US" sz="1600" b="0" dirty="0"/>
              <a:t>コイル間距離：</a:t>
            </a:r>
            <a:r>
              <a:rPr lang="en-US" altLang="ja-JP" sz="1600" b="0" dirty="0"/>
              <a:t>427 mm</a:t>
            </a:r>
          </a:p>
          <a:p>
            <a:pPr>
              <a:lnSpc>
                <a:spcPct val="110000"/>
              </a:lnSpc>
            </a:pPr>
            <a:r>
              <a:rPr lang="ja-JP" altLang="en-US" sz="1600" b="0" dirty="0"/>
              <a:t>　 コイル半径：</a:t>
            </a:r>
            <a:r>
              <a:rPr lang="en-US" altLang="ja-JP" sz="1600" b="0" dirty="0"/>
              <a:t>310 mm</a:t>
            </a:r>
            <a:endParaRPr lang="ja-JP" altLang="en-US" sz="1600" b="0" dirty="0"/>
          </a:p>
        </p:txBody>
      </p:sp>
      <p:pic>
        <p:nvPicPr>
          <p:cNvPr id="30" name="図 29">
            <a:extLst>
              <a:ext uri="{FF2B5EF4-FFF2-40B4-BE49-F238E27FC236}">
                <a16:creationId xmlns:a16="http://schemas.microsoft.com/office/drawing/2014/main" id="{2B5F6116-999F-676E-389D-96B77BAA1A20}"/>
              </a:ext>
            </a:extLst>
          </p:cNvPr>
          <p:cNvPicPr>
            <a:picLocks noChangeAspect="1"/>
          </p:cNvPicPr>
          <p:nvPr/>
        </p:nvPicPr>
        <p:blipFill>
          <a:blip r:embed="rId2"/>
          <a:stretch>
            <a:fillRect/>
          </a:stretch>
        </p:blipFill>
        <p:spPr>
          <a:xfrm>
            <a:off x="509842" y="4504445"/>
            <a:ext cx="731691" cy="1013411"/>
          </a:xfrm>
          <a:prstGeom prst="rect">
            <a:avLst/>
          </a:prstGeom>
        </p:spPr>
      </p:pic>
      <p:grpSp>
        <p:nvGrpSpPr>
          <p:cNvPr id="33" name="グループ化 32">
            <a:extLst>
              <a:ext uri="{FF2B5EF4-FFF2-40B4-BE49-F238E27FC236}">
                <a16:creationId xmlns:a16="http://schemas.microsoft.com/office/drawing/2014/main" id="{E59AA386-83E0-7B7F-460A-536E6448273A}"/>
              </a:ext>
            </a:extLst>
          </p:cNvPr>
          <p:cNvGrpSpPr/>
          <p:nvPr/>
        </p:nvGrpSpPr>
        <p:grpSpPr>
          <a:xfrm>
            <a:off x="-214506" y="525567"/>
            <a:ext cx="7707944" cy="4954581"/>
            <a:chOff x="1629119" y="437062"/>
            <a:chExt cx="7707944" cy="4954581"/>
          </a:xfrm>
        </p:grpSpPr>
        <p:pic>
          <p:nvPicPr>
            <p:cNvPr id="7" name="図 6" descr="ダイアグラム&#10;&#10;自動的に生成された説明">
              <a:extLst>
                <a:ext uri="{FF2B5EF4-FFF2-40B4-BE49-F238E27FC236}">
                  <a16:creationId xmlns:a16="http://schemas.microsoft.com/office/drawing/2014/main" id="{4C95E303-9198-DA53-A0F4-7B789F7D3517}"/>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8787" t="13202" r="3762" b="14902"/>
            <a:stretch/>
          </p:blipFill>
          <p:spPr>
            <a:xfrm flipH="1" flipV="1">
              <a:off x="2241196" y="465796"/>
              <a:ext cx="7095867" cy="3841434"/>
            </a:xfrm>
            <a:prstGeom prst="rect">
              <a:avLst/>
            </a:prstGeom>
          </p:spPr>
        </p:pic>
        <p:sp>
          <p:nvSpPr>
            <p:cNvPr id="8" name="タイトル 1">
              <a:extLst>
                <a:ext uri="{FF2B5EF4-FFF2-40B4-BE49-F238E27FC236}">
                  <a16:creationId xmlns:a16="http://schemas.microsoft.com/office/drawing/2014/main" id="{7993F79F-6F8C-C64E-1D1E-1EB55DFB57CD}"/>
                </a:ext>
              </a:extLst>
            </p:cNvPr>
            <p:cNvSpPr txBox="1">
              <a:spLocks/>
            </p:cNvSpPr>
            <p:nvPr/>
          </p:nvSpPr>
          <p:spPr bwMode="black">
            <a:xfrm>
              <a:off x="1629119" y="437062"/>
              <a:ext cx="4203318" cy="36229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ja-JP" altLang="en-US" sz="1600" b="0" dirty="0">
                  <a:latin typeface="+mn-ea"/>
                  <a:ea typeface="+mn-ea"/>
                </a:rPr>
                <a:t>トカマク合体実験装置</a:t>
              </a:r>
              <a:r>
                <a:rPr lang="en-US" altLang="ja-JP" sz="1600" b="0" dirty="0">
                  <a:latin typeface="+mn-ea"/>
                  <a:ea typeface="+mn-ea"/>
                </a:rPr>
                <a:t>TS-6</a:t>
              </a:r>
              <a:endParaRPr lang="ja-JP" altLang="en-US" sz="1600" b="0" dirty="0">
                <a:latin typeface="+mn-ea"/>
                <a:ea typeface="+mn-ea"/>
              </a:endParaRPr>
            </a:p>
          </p:txBody>
        </p:sp>
        <p:cxnSp>
          <p:nvCxnSpPr>
            <p:cNvPr id="11" name="直線コネクタ 10">
              <a:extLst>
                <a:ext uri="{FF2B5EF4-FFF2-40B4-BE49-F238E27FC236}">
                  <a16:creationId xmlns:a16="http://schemas.microsoft.com/office/drawing/2014/main" id="{47EA02CA-3DDB-9607-D062-5CDE353B9BE3}"/>
                </a:ext>
              </a:extLst>
            </p:cNvPr>
            <p:cNvCxnSpPr>
              <a:cxnSpLocks/>
            </p:cNvCxnSpPr>
            <p:nvPr/>
          </p:nvCxnSpPr>
          <p:spPr>
            <a:xfrm>
              <a:off x="5121164" y="2878042"/>
              <a:ext cx="0" cy="1836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5297699-EE53-C076-E77D-DA4B31897FCE}"/>
                </a:ext>
              </a:extLst>
            </p:cNvPr>
            <p:cNvCxnSpPr>
              <a:cxnSpLocks/>
            </p:cNvCxnSpPr>
            <p:nvPr/>
          </p:nvCxnSpPr>
          <p:spPr>
            <a:xfrm>
              <a:off x="6347013" y="3469349"/>
              <a:ext cx="24472" cy="1244693"/>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787BE8-9D7B-DE44-82BF-99A2C464EE43}"/>
                </a:ext>
              </a:extLst>
            </p:cNvPr>
            <p:cNvCxnSpPr>
              <a:cxnSpLocks/>
            </p:cNvCxnSpPr>
            <p:nvPr/>
          </p:nvCxnSpPr>
          <p:spPr>
            <a:xfrm>
              <a:off x="6732496" y="3267643"/>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6FB7F7C-4CD6-C3BC-051B-A884F14EBB25}"/>
                </a:ext>
              </a:extLst>
            </p:cNvPr>
            <p:cNvCxnSpPr>
              <a:cxnSpLocks/>
            </p:cNvCxnSpPr>
            <p:nvPr/>
          </p:nvCxnSpPr>
          <p:spPr>
            <a:xfrm>
              <a:off x="4733366" y="3240748"/>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17A614E-2008-C52D-9C18-93DF9D990B60}"/>
                </a:ext>
              </a:extLst>
            </p:cNvPr>
            <p:cNvCxnSpPr/>
            <p:nvPr/>
          </p:nvCxnSpPr>
          <p:spPr>
            <a:xfrm>
              <a:off x="5118847" y="4501907"/>
              <a:ext cx="1228166"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DD24576-05F1-065E-B655-ADFB873D973F}"/>
                </a:ext>
              </a:extLst>
            </p:cNvPr>
            <p:cNvCxnSpPr>
              <a:cxnSpLocks/>
            </p:cNvCxnSpPr>
            <p:nvPr/>
          </p:nvCxnSpPr>
          <p:spPr>
            <a:xfrm>
              <a:off x="4732356" y="5267828"/>
              <a:ext cx="1999130"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タイトル 1">
              <a:extLst>
                <a:ext uri="{FF2B5EF4-FFF2-40B4-BE49-F238E27FC236}">
                  <a16:creationId xmlns:a16="http://schemas.microsoft.com/office/drawing/2014/main" id="{B7C93667-E46D-2655-6313-72639DCCC6B4}"/>
                </a:ext>
              </a:extLst>
            </p:cNvPr>
            <p:cNvSpPr txBox="1">
              <a:spLocks/>
            </p:cNvSpPr>
            <p:nvPr/>
          </p:nvSpPr>
          <p:spPr bwMode="black">
            <a:xfrm>
              <a:off x="5143245" y="4818533"/>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1"/>
                  </a:solidFill>
                  <a:latin typeface="+mn-lt"/>
                </a:rPr>
                <a:t>700 mm</a:t>
              </a:r>
              <a:endParaRPr lang="ja-JP" altLang="en-US" sz="1600" dirty="0">
                <a:solidFill>
                  <a:schemeClr val="accent1"/>
                </a:solidFill>
                <a:latin typeface="+mn-lt"/>
              </a:endParaRPr>
            </a:p>
          </p:txBody>
        </p:sp>
        <p:sp>
          <p:nvSpPr>
            <p:cNvPr id="23" name="タイトル 1">
              <a:extLst>
                <a:ext uri="{FF2B5EF4-FFF2-40B4-BE49-F238E27FC236}">
                  <a16:creationId xmlns:a16="http://schemas.microsoft.com/office/drawing/2014/main" id="{BAE92D75-4A4C-3947-6EDD-5F3A853B6794}"/>
                </a:ext>
              </a:extLst>
            </p:cNvPr>
            <p:cNvSpPr txBox="1">
              <a:spLocks/>
            </p:cNvSpPr>
            <p:nvPr/>
          </p:nvSpPr>
          <p:spPr bwMode="black">
            <a:xfrm>
              <a:off x="5104898" y="4039190"/>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2"/>
                  </a:solidFill>
                  <a:latin typeface="+mn-lt"/>
                </a:rPr>
                <a:t>427 mm</a:t>
              </a:r>
              <a:endParaRPr lang="ja-JP" altLang="en-US" sz="1600" dirty="0">
                <a:solidFill>
                  <a:schemeClr val="accent2"/>
                </a:solidFill>
                <a:latin typeface="+mn-lt"/>
              </a:endParaRPr>
            </a:p>
          </p:txBody>
        </p:sp>
        <p:sp>
          <p:nvSpPr>
            <p:cNvPr id="26" name="四角形: 角を丸くする 25">
              <a:extLst>
                <a:ext uri="{FF2B5EF4-FFF2-40B4-BE49-F238E27FC236}">
                  <a16:creationId xmlns:a16="http://schemas.microsoft.com/office/drawing/2014/main" id="{EF9BE80C-B5CB-2792-39A6-6EEF0A056DB7}"/>
                </a:ext>
              </a:extLst>
            </p:cNvPr>
            <p:cNvSpPr/>
            <p:nvPr/>
          </p:nvSpPr>
          <p:spPr>
            <a:xfrm>
              <a:off x="6633887" y="1834489"/>
              <a:ext cx="197217" cy="1461558"/>
            </a:xfrm>
            <a:prstGeom prst="roundRect">
              <a:avLst>
                <a:gd name="adj" fmla="val 50000"/>
              </a:avLst>
            </a:prstGeom>
            <a:solidFill>
              <a:srgbClr val="4472C4">
                <a:alpha val="50196"/>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46B7544D-43A7-41EE-C73E-344A4F728B84}"/>
                </a:ext>
              </a:extLst>
            </p:cNvPr>
            <p:cNvSpPr/>
            <p:nvPr/>
          </p:nvSpPr>
          <p:spPr>
            <a:xfrm>
              <a:off x="4634757" y="1843454"/>
              <a:ext cx="197217" cy="1461558"/>
            </a:xfrm>
            <a:prstGeom prst="roundRect">
              <a:avLst>
                <a:gd name="adj" fmla="val 50000"/>
              </a:avLst>
            </a:prstGeom>
            <a:solidFill>
              <a:srgbClr val="4472C4">
                <a:alpha val="49804"/>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3559A2D7-3322-06ED-4FF2-73B9ACBD0818}"/>
                </a:ext>
              </a:extLst>
            </p:cNvPr>
            <p:cNvSpPr/>
            <p:nvPr/>
          </p:nvSpPr>
          <p:spPr>
            <a:xfrm>
              <a:off x="5086967" y="1645368"/>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3A1CBB8C-872A-8254-ECDA-68DE74A4C2F9}"/>
                </a:ext>
              </a:extLst>
            </p:cNvPr>
            <p:cNvSpPr/>
            <p:nvPr/>
          </p:nvSpPr>
          <p:spPr>
            <a:xfrm>
              <a:off x="6258928" y="1615053"/>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708EAC7-0369-B59A-114C-DA225B3890C9}"/>
                </a:ext>
              </a:extLst>
            </p:cNvPr>
            <p:cNvSpPr/>
            <p:nvPr/>
          </p:nvSpPr>
          <p:spPr>
            <a:xfrm>
              <a:off x="4890037" y="1629268"/>
              <a:ext cx="112557" cy="1871999"/>
            </a:xfrm>
            <a:prstGeom prst="roundRect">
              <a:avLst>
                <a:gd name="adj" fmla="val 50000"/>
              </a:avLst>
            </a:prstGeom>
            <a:solidFill>
              <a:schemeClr val="accent6">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4A9000BC-66FF-AED0-6287-8EE34EE30E89}"/>
                </a:ext>
              </a:extLst>
            </p:cNvPr>
            <p:cNvSpPr/>
            <p:nvPr/>
          </p:nvSpPr>
          <p:spPr>
            <a:xfrm>
              <a:off x="6461249" y="1638233"/>
              <a:ext cx="112557" cy="1871999"/>
            </a:xfrm>
            <a:prstGeom prst="roundRect">
              <a:avLst>
                <a:gd name="adj" fmla="val 50000"/>
              </a:avLst>
            </a:prstGeom>
            <a:solidFill>
              <a:schemeClr val="accent6">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E107A5C9-D39F-9936-1CD9-71C49333A032}"/>
                </a:ext>
              </a:extLst>
            </p:cNvPr>
            <p:cNvCxnSpPr>
              <a:cxnSpLocks/>
            </p:cNvCxnSpPr>
            <p:nvPr/>
          </p:nvCxnSpPr>
          <p:spPr>
            <a:xfrm>
              <a:off x="4967468" y="3384748"/>
              <a:ext cx="0" cy="1670803"/>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CD80DD5-9E30-F57C-3E03-883C78AA4D02}"/>
                </a:ext>
              </a:extLst>
            </p:cNvPr>
            <p:cNvCxnSpPr>
              <a:cxnSpLocks/>
            </p:cNvCxnSpPr>
            <p:nvPr/>
          </p:nvCxnSpPr>
          <p:spPr>
            <a:xfrm>
              <a:off x="6520865" y="3501267"/>
              <a:ext cx="0" cy="155428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1FD9FAD-B921-8036-A782-044AA14F3FA7}"/>
                </a:ext>
              </a:extLst>
            </p:cNvPr>
            <p:cNvCxnSpPr>
              <a:cxnSpLocks/>
            </p:cNvCxnSpPr>
            <p:nvPr/>
          </p:nvCxnSpPr>
          <p:spPr>
            <a:xfrm>
              <a:off x="4946315" y="4903290"/>
              <a:ext cx="1571212"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タイトル 1">
              <a:extLst>
                <a:ext uri="{FF2B5EF4-FFF2-40B4-BE49-F238E27FC236}">
                  <a16:creationId xmlns:a16="http://schemas.microsoft.com/office/drawing/2014/main" id="{8116A9EC-7133-C516-4719-8A914E07D7CF}"/>
                </a:ext>
              </a:extLst>
            </p:cNvPr>
            <p:cNvSpPr txBox="1">
              <a:spLocks/>
            </p:cNvSpPr>
            <p:nvPr/>
          </p:nvSpPr>
          <p:spPr bwMode="black">
            <a:xfrm>
              <a:off x="5130530" y="4468448"/>
              <a:ext cx="1310798"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6"/>
                  </a:solidFill>
                  <a:latin typeface="+mn-lt"/>
                </a:rPr>
                <a:t>600 mm</a:t>
              </a:r>
              <a:endParaRPr lang="ja-JP" altLang="en-US" sz="1600" dirty="0">
                <a:solidFill>
                  <a:schemeClr val="accent6"/>
                </a:solidFill>
                <a:latin typeface="+mn-lt"/>
              </a:endParaRPr>
            </a:p>
          </p:txBody>
        </p:sp>
      </p:grpSp>
      <p:sp>
        <p:nvSpPr>
          <p:cNvPr id="34" name="タイトル 1">
            <a:extLst>
              <a:ext uri="{FF2B5EF4-FFF2-40B4-BE49-F238E27FC236}">
                <a16:creationId xmlns:a16="http://schemas.microsoft.com/office/drawing/2014/main" id="{0B79B820-3FA8-3AE7-94C8-6DC22E5049F4}"/>
              </a:ext>
            </a:extLst>
          </p:cNvPr>
          <p:cNvSpPr txBox="1">
            <a:spLocks/>
          </p:cNvSpPr>
          <p:nvPr/>
        </p:nvSpPr>
        <p:spPr bwMode="black">
          <a:xfrm>
            <a:off x="7493438" y="2038141"/>
            <a:ext cx="4421210" cy="101341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6"/>
                </a:solidFill>
              </a:rPr>
              <a:t>Ⅱ.</a:t>
            </a:r>
            <a:r>
              <a:rPr lang="ja-JP" altLang="en-US" sz="1600" dirty="0">
                <a:solidFill>
                  <a:schemeClr val="accent6"/>
                </a:solidFill>
              </a:rPr>
              <a:t>インフロー駆動位置が中程度の場合</a:t>
            </a:r>
            <a:br>
              <a:rPr lang="en-US" altLang="ja-JP" sz="1600" dirty="0"/>
            </a:br>
            <a:r>
              <a:rPr lang="ja-JP" altLang="en-US" sz="1600" dirty="0"/>
              <a:t>　 </a:t>
            </a:r>
            <a:r>
              <a:rPr lang="ja-JP" altLang="en-US" sz="1600" b="0" dirty="0"/>
              <a:t>コイル間距離：</a:t>
            </a:r>
            <a:r>
              <a:rPr lang="en-US" altLang="ja-JP" sz="1600" b="0" dirty="0"/>
              <a:t>600 mm</a:t>
            </a:r>
          </a:p>
          <a:p>
            <a:pPr>
              <a:lnSpc>
                <a:spcPct val="110000"/>
              </a:lnSpc>
            </a:pPr>
            <a:r>
              <a:rPr lang="ja-JP" altLang="en-US" sz="1600" b="0" dirty="0"/>
              <a:t>　 コイル半径：</a:t>
            </a:r>
            <a:r>
              <a:rPr lang="en-US" altLang="ja-JP" sz="1600" b="0" dirty="0"/>
              <a:t>310 mm</a:t>
            </a:r>
            <a:endParaRPr lang="ja-JP" altLang="en-US" sz="1600" b="0" dirty="0"/>
          </a:p>
        </p:txBody>
      </p:sp>
    </p:spTree>
    <p:extLst>
      <p:ext uri="{BB962C8B-B14F-4D97-AF65-F5344CB8AC3E}">
        <p14:creationId xmlns:p14="http://schemas.microsoft.com/office/powerpoint/2010/main" val="506276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kumimoji="1" lang="ja-JP" altLang="en-US" sz="1800" dirty="0"/>
              <a:t>結果②：インフロー駆動位置による磁場構造変化</a:t>
            </a:r>
          </a:p>
        </p:txBody>
      </p:sp>
      <p:sp>
        <p:nvSpPr>
          <p:cNvPr id="3" name="フッター プレースホルダー 2">
            <a:extLst>
              <a:ext uri="{FF2B5EF4-FFF2-40B4-BE49-F238E27FC236}">
                <a16:creationId xmlns:a16="http://schemas.microsoft.com/office/drawing/2014/main" id="{5436AC79-6C64-5682-DB5C-D612F3349B7A}"/>
              </a:ext>
            </a:extLst>
          </p:cNvPr>
          <p:cNvSpPr>
            <a:spLocks noGrp="1"/>
          </p:cNvSpPr>
          <p:nvPr>
            <p:ph type="ftr" sz="quarter" idx="11"/>
          </p:nvPr>
        </p:nvSpPr>
        <p:spPr/>
        <p:txBody>
          <a:bodyPr/>
          <a:lstStyle/>
          <a:p>
            <a:r>
              <a:rPr kumimoji="1" lang="ja-JP" altLang="en-US"/>
              <a:t>フッター</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ja-JP" altLang="en-US" sz="2400" b="1" dirty="0"/>
              <a:t>インフロー駆動位置が近い場合，合体速度は速く，</a:t>
            </a:r>
            <a:br>
              <a:rPr kumimoji="1" lang="en-US" altLang="ja-JP" sz="2400" b="1" dirty="0"/>
            </a:br>
            <a:r>
              <a:rPr kumimoji="1" lang="ja-JP" altLang="en-US" sz="2400" b="1" dirty="0"/>
              <a:t>電流シートが強く圧縮されて電流シートが分裂した．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18</a:t>
            </a:fld>
            <a:endParaRPr kumimoji="1" lang="ja-JP" altLang="en-US" dirty="0"/>
          </a:p>
        </p:txBody>
      </p:sp>
      <p:sp>
        <p:nvSpPr>
          <p:cNvPr id="7" name="タイトル 1">
            <a:extLst>
              <a:ext uri="{FF2B5EF4-FFF2-40B4-BE49-F238E27FC236}">
                <a16:creationId xmlns:a16="http://schemas.microsoft.com/office/drawing/2014/main" id="{DCC52987-2F3A-4601-72C1-A0F36A47DC9D}"/>
              </a:ext>
            </a:extLst>
          </p:cNvPr>
          <p:cNvSpPr txBox="1">
            <a:spLocks/>
          </p:cNvSpPr>
          <p:nvPr/>
        </p:nvSpPr>
        <p:spPr bwMode="black">
          <a:xfrm>
            <a:off x="6415206" y="-7853"/>
            <a:ext cx="4074552" cy="484405"/>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2"/>
                </a:solidFill>
              </a:rPr>
              <a:t>Ⅱ.</a:t>
            </a:r>
            <a:r>
              <a:rPr lang="ja-JP" altLang="en-US" sz="1600" dirty="0">
                <a:solidFill>
                  <a:schemeClr val="accent2"/>
                </a:solidFill>
              </a:rPr>
              <a:t>インフロー駆動位置が近い場合</a:t>
            </a:r>
            <a:endParaRPr lang="ja-JP" altLang="en-US" sz="1600" b="0" dirty="0"/>
          </a:p>
        </p:txBody>
      </p:sp>
      <p:sp>
        <p:nvSpPr>
          <p:cNvPr id="6" name="タイトル 1">
            <a:extLst>
              <a:ext uri="{FF2B5EF4-FFF2-40B4-BE49-F238E27FC236}">
                <a16:creationId xmlns:a16="http://schemas.microsoft.com/office/drawing/2014/main" id="{6F6F4B4F-5357-F411-6C78-D27566FF3BD6}"/>
              </a:ext>
            </a:extLst>
          </p:cNvPr>
          <p:cNvSpPr txBox="1">
            <a:spLocks/>
          </p:cNvSpPr>
          <p:nvPr/>
        </p:nvSpPr>
        <p:spPr bwMode="black">
          <a:xfrm>
            <a:off x="7424087" y="816554"/>
            <a:ext cx="2590616" cy="1718349"/>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b="0" dirty="0">
                <a:latin typeface="+mn-ea"/>
                <a:ea typeface="+mn-ea"/>
              </a:rPr>
              <a:t>合体率の傾きで</a:t>
            </a:r>
            <a:br>
              <a:rPr lang="en-US" altLang="ja-JP" sz="1600" b="0" dirty="0">
                <a:latin typeface="+mn-ea"/>
                <a:ea typeface="+mn-ea"/>
              </a:rPr>
            </a:br>
            <a:r>
              <a:rPr lang="en-US" altLang="ja-JP" sz="1600" b="0" dirty="0">
                <a:latin typeface="+mn-ea"/>
                <a:ea typeface="+mn-ea"/>
              </a:rPr>
              <a:t>2</a:t>
            </a:r>
            <a:r>
              <a:rPr lang="ja-JP" altLang="en-US" sz="1600" b="0" dirty="0">
                <a:latin typeface="+mn-ea"/>
                <a:ea typeface="+mn-ea"/>
              </a:rPr>
              <a:t>段階に分けられる</a:t>
            </a:r>
            <a:endParaRPr lang="en-US" altLang="ja-JP" sz="1600" b="0" dirty="0">
              <a:latin typeface="+mn-ea"/>
              <a:ea typeface="+mn-ea"/>
            </a:endParaRPr>
          </a:p>
        </p:txBody>
      </p:sp>
      <p:pic>
        <p:nvPicPr>
          <p:cNvPr id="51" name="図 50">
            <a:extLst>
              <a:ext uri="{FF2B5EF4-FFF2-40B4-BE49-F238E27FC236}">
                <a16:creationId xmlns:a16="http://schemas.microsoft.com/office/drawing/2014/main" id="{FEAD9CF6-7B59-D0B0-03FD-115BFE875A05}"/>
              </a:ext>
            </a:extLst>
          </p:cNvPr>
          <p:cNvPicPr>
            <a:picLocks noChangeAspect="1"/>
          </p:cNvPicPr>
          <p:nvPr/>
        </p:nvPicPr>
        <p:blipFill rotWithShape="1">
          <a:blip r:embed="rId3">
            <a:extLst>
              <a:ext uri="{28A0092B-C50C-407E-A947-70E740481C1C}">
                <a14:useLocalDpi xmlns:a14="http://schemas.microsoft.com/office/drawing/2010/main" val="0"/>
              </a:ext>
            </a:extLst>
          </a:blip>
          <a:srcRect l="71588" t="60688" r="25534" b="14999"/>
          <a:stretch/>
        </p:blipFill>
        <p:spPr>
          <a:xfrm>
            <a:off x="3360165" y="598595"/>
            <a:ext cx="580448" cy="2450162"/>
          </a:xfrm>
          <a:prstGeom prst="rect">
            <a:avLst/>
          </a:prstGeom>
        </p:spPr>
      </p:pic>
      <p:grpSp>
        <p:nvGrpSpPr>
          <p:cNvPr id="57" name="グループ化 56">
            <a:extLst>
              <a:ext uri="{FF2B5EF4-FFF2-40B4-BE49-F238E27FC236}">
                <a16:creationId xmlns:a16="http://schemas.microsoft.com/office/drawing/2014/main" id="{B6CC0892-77FF-B315-6929-7169408829DB}"/>
              </a:ext>
            </a:extLst>
          </p:cNvPr>
          <p:cNvGrpSpPr/>
          <p:nvPr/>
        </p:nvGrpSpPr>
        <p:grpSpPr>
          <a:xfrm>
            <a:off x="0" y="3116027"/>
            <a:ext cx="11709267" cy="2429654"/>
            <a:chOff x="-50363" y="557551"/>
            <a:chExt cx="11709267" cy="2429654"/>
          </a:xfrm>
        </p:grpSpPr>
        <p:pic>
          <p:nvPicPr>
            <p:cNvPr id="8" name="図 7">
              <a:extLst>
                <a:ext uri="{FF2B5EF4-FFF2-40B4-BE49-F238E27FC236}">
                  <a16:creationId xmlns:a16="http://schemas.microsoft.com/office/drawing/2014/main" id="{539A6C02-E036-B3B6-CA73-9B3EE77A5FBB}"/>
                </a:ext>
              </a:extLst>
            </p:cNvPr>
            <p:cNvPicPr>
              <a:picLocks noChangeAspect="1"/>
            </p:cNvPicPr>
            <p:nvPr/>
          </p:nvPicPr>
          <p:blipFill rotWithShape="1">
            <a:blip r:embed="rId4">
              <a:extLst>
                <a:ext uri="{28A0092B-C50C-407E-A947-70E740481C1C}">
                  <a14:useLocalDpi xmlns:a14="http://schemas.microsoft.com/office/drawing/2010/main" val="0"/>
                </a:ext>
              </a:extLst>
            </a:blip>
            <a:srcRect l="11572" t="12143" r="74114" b="63092"/>
            <a:stretch/>
          </p:blipFill>
          <p:spPr>
            <a:xfrm>
              <a:off x="397572" y="596483"/>
              <a:ext cx="2735495" cy="2364920"/>
            </a:xfrm>
            <a:prstGeom prst="rect">
              <a:avLst/>
            </a:prstGeom>
          </p:spPr>
        </p:pic>
        <p:pic>
          <p:nvPicPr>
            <p:cNvPr id="9" name="図 8">
              <a:extLst>
                <a:ext uri="{FF2B5EF4-FFF2-40B4-BE49-F238E27FC236}">
                  <a16:creationId xmlns:a16="http://schemas.microsoft.com/office/drawing/2014/main" id="{0CFF9481-D4C8-9968-00B2-4B80C68886EC}"/>
                </a:ext>
              </a:extLst>
            </p:cNvPr>
            <p:cNvPicPr>
              <a:picLocks noChangeAspect="1"/>
            </p:cNvPicPr>
            <p:nvPr/>
          </p:nvPicPr>
          <p:blipFill rotWithShape="1">
            <a:blip r:embed="rId4">
              <a:extLst>
                <a:ext uri="{28A0092B-C50C-407E-A947-70E740481C1C}">
                  <a14:useLocalDpi xmlns:a14="http://schemas.microsoft.com/office/drawing/2010/main" val="0"/>
                </a:ext>
              </a:extLst>
            </a:blip>
            <a:srcRect l="61743" t="12143" r="25034" b="63092"/>
            <a:stretch/>
          </p:blipFill>
          <p:spPr>
            <a:xfrm>
              <a:off x="3496712" y="584468"/>
              <a:ext cx="2527002" cy="2364920"/>
            </a:xfrm>
            <a:prstGeom prst="rect">
              <a:avLst/>
            </a:prstGeom>
          </p:spPr>
        </p:pic>
        <p:pic>
          <p:nvPicPr>
            <p:cNvPr id="10" name="図 9">
              <a:extLst>
                <a:ext uri="{FF2B5EF4-FFF2-40B4-BE49-F238E27FC236}">
                  <a16:creationId xmlns:a16="http://schemas.microsoft.com/office/drawing/2014/main" id="{0DB93A18-227D-39AE-5397-C70FBB166BBB}"/>
                </a:ext>
              </a:extLst>
            </p:cNvPr>
            <p:cNvPicPr>
              <a:picLocks noChangeAspect="1"/>
            </p:cNvPicPr>
            <p:nvPr/>
          </p:nvPicPr>
          <p:blipFill rotWithShape="1">
            <a:blip r:embed="rId4">
              <a:extLst>
                <a:ext uri="{28A0092B-C50C-407E-A947-70E740481C1C}">
                  <a14:useLocalDpi xmlns:a14="http://schemas.microsoft.com/office/drawing/2010/main" val="0"/>
                </a:ext>
              </a:extLst>
            </a:blip>
            <a:srcRect l="45390" t="59195" r="41387" b="16040"/>
            <a:stretch/>
          </p:blipFill>
          <p:spPr>
            <a:xfrm>
              <a:off x="6288055" y="557551"/>
              <a:ext cx="2527002" cy="2364920"/>
            </a:xfrm>
            <a:prstGeom prst="rect">
              <a:avLst/>
            </a:prstGeom>
          </p:spPr>
        </p:pic>
        <p:pic>
          <p:nvPicPr>
            <p:cNvPr id="11" name="図 10">
              <a:extLst>
                <a:ext uri="{FF2B5EF4-FFF2-40B4-BE49-F238E27FC236}">
                  <a16:creationId xmlns:a16="http://schemas.microsoft.com/office/drawing/2014/main" id="{46B881FF-1056-956D-AB22-375CCC873303}"/>
                </a:ext>
              </a:extLst>
            </p:cNvPr>
            <p:cNvPicPr>
              <a:picLocks noChangeAspect="1"/>
            </p:cNvPicPr>
            <p:nvPr/>
          </p:nvPicPr>
          <p:blipFill rotWithShape="1">
            <a:blip r:embed="rId4">
              <a:extLst>
                <a:ext uri="{28A0092B-C50C-407E-A947-70E740481C1C}">
                  <a14:useLocalDpi xmlns:a14="http://schemas.microsoft.com/office/drawing/2010/main" val="0"/>
                </a:ext>
              </a:extLst>
            </a:blip>
            <a:srcRect l="77989" t="59893" r="8788" b="15342"/>
            <a:stretch/>
          </p:blipFill>
          <p:spPr>
            <a:xfrm>
              <a:off x="9131902" y="622285"/>
              <a:ext cx="2527002" cy="2364920"/>
            </a:xfrm>
            <a:prstGeom prst="rect">
              <a:avLst/>
            </a:prstGeom>
          </p:spPr>
        </p:pic>
        <p:cxnSp>
          <p:nvCxnSpPr>
            <p:cNvPr id="12" name="直線矢印コネクタ 11">
              <a:extLst>
                <a:ext uri="{FF2B5EF4-FFF2-40B4-BE49-F238E27FC236}">
                  <a16:creationId xmlns:a16="http://schemas.microsoft.com/office/drawing/2014/main" id="{58D7C506-85E8-C336-03CB-8AABE37C450A}"/>
                </a:ext>
              </a:extLst>
            </p:cNvPr>
            <p:cNvCxnSpPr>
              <a:cxnSpLocks/>
            </p:cNvCxnSpPr>
            <p:nvPr/>
          </p:nvCxnSpPr>
          <p:spPr>
            <a:xfrm>
              <a:off x="3115137" y="1747541"/>
              <a:ext cx="363645"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タイトル 1">
              <a:extLst>
                <a:ext uri="{FF2B5EF4-FFF2-40B4-BE49-F238E27FC236}">
                  <a16:creationId xmlns:a16="http://schemas.microsoft.com/office/drawing/2014/main" id="{C41FA578-3969-9E99-1986-A3D24725A960}"/>
                </a:ext>
              </a:extLst>
            </p:cNvPr>
            <p:cNvSpPr txBox="1">
              <a:spLocks/>
            </p:cNvSpPr>
            <p:nvPr/>
          </p:nvSpPr>
          <p:spPr bwMode="black">
            <a:xfrm rot="16200000">
              <a:off x="-581466" y="1382676"/>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a:latin typeface="+mn-ea"/>
                  <a:ea typeface="+mn-ea"/>
                </a:rPr>
                <a:t>r [m]</a:t>
              </a:r>
              <a:endParaRPr lang="ja-JP" altLang="en-US" sz="1100" b="0" dirty="0">
                <a:latin typeface="+mn-ea"/>
                <a:ea typeface="+mn-ea"/>
              </a:endParaRPr>
            </a:p>
          </p:txBody>
        </p:sp>
        <p:cxnSp>
          <p:nvCxnSpPr>
            <p:cNvPr id="55" name="直線矢印コネクタ 54">
              <a:extLst>
                <a:ext uri="{FF2B5EF4-FFF2-40B4-BE49-F238E27FC236}">
                  <a16:creationId xmlns:a16="http://schemas.microsoft.com/office/drawing/2014/main" id="{260CE03F-01CF-ADDE-5621-E9712615CF0A}"/>
                </a:ext>
              </a:extLst>
            </p:cNvPr>
            <p:cNvCxnSpPr>
              <a:cxnSpLocks/>
            </p:cNvCxnSpPr>
            <p:nvPr/>
          </p:nvCxnSpPr>
          <p:spPr>
            <a:xfrm>
              <a:off x="5887759" y="1746965"/>
              <a:ext cx="363645"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0CB6C547-1AC7-6119-2026-3B838AA54DFA}"/>
                </a:ext>
              </a:extLst>
            </p:cNvPr>
            <p:cNvCxnSpPr>
              <a:cxnSpLocks/>
            </p:cNvCxnSpPr>
            <p:nvPr/>
          </p:nvCxnSpPr>
          <p:spPr>
            <a:xfrm>
              <a:off x="8737908" y="1766928"/>
              <a:ext cx="363645"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59" name="図 58" descr="カレンダー&#10;&#10;中程度の精度で自動的に生成された説明">
            <a:extLst>
              <a:ext uri="{FF2B5EF4-FFF2-40B4-BE49-F238E27FC236}">
                <a16:creationId xmlns:a16="http://schemas.microsoft.com/office/drawing/2014/main" id="{5A7AA77E-9D8E-1164-8ED2-1653158A8C44}"/>
              </a:ext>
            </a:extLst>
          </p:cNvPr>
          <p:cNvPicPr>
            <a:picLocks noChangeAspect="1"/>
          </p:cNvPicPr>
          <p:nvPr/>
        </p:nvPicPr>
        <p:blipFill rotWithShape="1">
          <a:blip r:embed="rId5">
            <a:extLst>
              <a:ext uri="{28A0092B-C50C-407E-A947-70E740481C1C}">
                <a14:useLocalDpi xmlns:a14="http://schemas.microsoft.com/office/drawing/2010/main" val="0"/>
              </a:ext>
            </a:extLst>
          </a:blip>
          <a:srcRect l="10135" t="60595" r="73529" b="14118"/>
          <a:stretch/>
        </p:blipFill>
        <p:spPr>
          <a:xfrm>
            <a:off x="196466" y="676086"/>
            <a:ext cx="3067937" cy="2520311"/>
          </a:xfrm>
          <a:prstGeom prst="rect">
            <a:avLst/>
          </a:prstGeom>
        </p:spPr>
      </p:pic>
      <p:cxnSp>
        <p:nvCxnSpPr>
          <p:cNvPr id="60" name="直線矢印コネクタ 59">
            <a:extLst>
              <a:ext uri="{FF2B5EF4-FFF2-40B4-BE49-F238E27FC236}">
                <a16:creationId xmlns:a16="http://schemas.microsoft.com/office/drawing/2014/main" id="{0D5DF29D-F767-0192-6734-3FE498C9CE05}"/>
              </a:ext>
            </a:extLst>
          </p:cNvPr>
          <p:cNvCxnSpPr>
            <a:cxnSpLocks/>
          </p:cNvCxnSpPr>
          <p:nvPr/>
        </p:nvCxnSpPr>
        <p:spPr>
          <a:xfrm>
            <a:off x="1461057" y="2962516"/>
            <a:ext cx="0" cy="39616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タイトル 1">
            <a:extLst>
              <a:ext uri="{FF2B5EF4-FFF2-40B4-BE49-F238E27FC236}">
                <a16:creationId xmlns:a16="http://schemas.microsoft.com/office/drawing/2014/main" id="{3806EBBD-0E06-ECF7-1D06-88EF0FDD46CA}"/>
              </a:ext>
            </a:extLst>
          </p:cNvPr>
          <p:cNvSpPr txBox="1">
            <a:spLocks/>
          </p:cNvSpPr>
          <p:nvPr/>
        </p:nvSpPr>
        <p:spPr bwMode="black">
          <a:xfrm>
            <a:off x="2896852" y="2908265"/>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err="1">
                <a:latin typeface="+mn-ea"/>
                <a:ea typeface="+mn-ea"/>
              </a:rPr>
              <a:t>Jt</a:t>
            </a:r>
            <a:r>
              <a:rPr lang="en-US" altLang="ja-JP" sz="1100" b="0" dirty="0">
                <a:latin typeface="+mn-ea"/>
                <a:ea typeface="+mn-ea"/>
              </a:rPr>
              <a:t> [A/m</a:t>
            </a:r>
            <a:r>
              <a:rPr lang="en-US" altLang="ja-JP" sz="1100" b="0" baseline="30000" dirty="0">
                <a:latin typeface="+mn-ea"/>
                <a:ea typeface="+mn-ea"/>
              </a:rPr>
              <a:t>2</a:t>
            </a:r>
            <a:r>
              <a:rPr lang="en-US" altLang="ja-JP" sz="1100" b="0" dirty="0">
                <a:latin typeface="+mn-ea"/>
                <a:ea typeface="+mn-ea"/>
              </a:rPr>
              <a:t>]</a:t>
            </a:r>
            <a:endParaRPr lang="ja-JP" altLang="en-US" sz="1100" b="0" dirty="0">
              <a:latin typeface="+mn-ea"/>
              <a:ea typeface="+mn-ea"/>
            </a:endParaRPr>
          </a:p>
        </p:txBody>
      </p:sp>
      <p:grpSp>
        <p:nvGrpSpPr>
          <p:cNvPr id="52" name="グループ化 51">
            <a:extLst>
              <a:ext uri="{FF2B5EF4-FFF2-40B4-BE49-F238E27FC236}">
                <a16:creationId xmlns:a16="http://schemas.microsoft.com/office/drawing/2014/main" id="{68F39706-74C2-3FAF-1BCD-B7A3BEBA5331}"/>
              </a:ext>
            </a:extLst>
          </p:cNvPr>
          <p:cNvGrpSpPr/>
          <p:nvPr/>
        </p:nvGrpSpPr>
        <p:grpSpPr>
          <a:xfrm>
            <a:off x="4184496" y="570360"/>
            <a:ext cx="3674153" cy="2636396"/>
            <a:chOff x="5940865" y="2892724"/>
            <a:chExt cx="3674153" cy="2636396"/>
          </a:xfrm>
        </p:grpSpPr>
        <p:grpSp>
          <p:nvGrpSpPr>
            <p:cNvPr id="18" name="グループ化 17">
              <a:extLst>
                <a:ext uri="{FF2B5EF4-FFF2-40B4-BE49-F238E27FC236}">
                  <a16:creationId xmlns:a16="http://schemas.microsoft.com/office/drawing/2014/main" id="{F347ED1C-6361-1F70-340A-753176E307BD}"/>
                </a:ext>
              </a:extLst>
            </p:cNvPr>
            <p:cNvGrpSpPr/>
            <p:nvPr/>
          </p:nvGrpSpPr>
          <p:grpSpPr>
            <a:xfrm>
              <a:off x="6461372" y="3240545"/>
              <a:ext cx="2439953" cy="1836607"/>
              <a:chOff x="5874470" y="3314181"/>
              <a:chExt cx="2439953" cy="1796489"/>
            </a:xfrm>
          </p:grpSpPr>
          <p:sp>
            <p:nvSpPr>
              <p:cNvPr id="19" name="正方形/長方形 18">
                <a:extLst>
                  <a:ext uri="{FF2B5EF4-FFF2-40B4-BE49-F238E27FC236}">
                    <a16:creationId xmlns:a16="http://schemas.microsoft.com/office/drawing/2014/main" id="{2749B5C8-2AF6-EE6D-50AD-F662B27C5C9F}"/>
                  </a:ext>
                </a:extLst>
              </p:cNvPr>
              <p:cNvSpPr/>
              <p:nvPr/>
            </p:nvSpPr>
            <p:spPr>
              <a:xfrm>
                <a:off x="5874470" y="3327697"/>
                <a:ext cx="1681246" cy="1782973"/>
              </a:xfrm>
              <a:prstGeom prst="rect">
                <a:avLst/>
              </a:prstGeom>
              <a:solidFill>
                <a:srgbClr val="DAE3F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2C5B5BA-C4A3-4A17-BDDA-98ED1338AA5E}"/>
                  </a:ext>
                </a:extLst>
              </p:cNvPr>
              <p:cNvSpPr/>
              <p:nvPr/>
            </p:nvSpPr>
            <p:spPr>
              <a:xfrm>
                <a:off x="7560949" y="3334090"/>
                <a:ext cx="753474" cy="1776580"/>
              </a:xfrm>
              <a:prstGeom prst="rect">
                <a:avLst/>
              </a:prstGeom>
              <a:solidFill>
                <a:srgbClr val="F8CBA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a:extLst>
                  <a:ext uri="{FF2B5EF4-FFF2-40B4-BE49-F238E27FC236}">
                    <a16:creationId xmlns:a16="http://schemas.microsoft.com/office/drawing/2014/main" id="{9B963E65-E7C8-61AE-A119-90698D963773}"/>
                  </a:ext>
                </a:extLst>
              </p:cNvPr>
              <p:cNvCxnSpPr>
                <a:cxnSpLocks/>
              </p:cNvCxnSpPr>
              <p:nvPr/>
            </p:nvCxnSpPr>
            <p:spPr>
              <a:xfrm>
                <a:off x="7555716" y="3314181"/>
                <a:ext cx="0" cy="1796489"/>
              </a:xfrm>
              <a:prstGeom prst="line">
                <a:avLst/>
              </a:prstGeom>
              <a:ln w="28575">
                <a:no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3B890D63-0824-DC24-2684-AAEADA433455}"/>
                  </a:ext>
                </a:extLst>
              </p:cNvPr>
              <p:cNvCxnSpPr/>
              <p:nvPr/>
            </p:nvCxnSpPr>
            <p:spPr>
              <a:xfrm>
                <a:off x="7555715" y="3334091"/>
                <a:ext cx="0" cy="177657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タイトル 1">
              <a:extLst>
                <a:ext uri="{FF2B5EF4-FFF2-40B4-BE49-F238E27FC236}">
                  <a16:creationId xmlns:a16="http://schemas.microsoft.com/office/drawing/2014/main" id="{593C3379-B655-9434-FF7C-710AFCFECCA2}"/>
                </a:ext>
              </a:extLst>
            </p:cNvPr>
            <p:cNvSpPr txBox="1">
              <a:spLocks/>
            </p:cNvSpPr>
            <p:nvPr/>
          </p:nvSpPr>
          <p:spPr bwMode="black">
            <a:xfrm>
              <a:off x="6747295" y="2908989"/>
              <a:ext cx="1198255" cy="234076"/>
            </a:xfrm>
            <a:prstGeom prst="rect">
              <a:avLst/>
            </a:prstGeom>
            <a:no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b="0" dirty="0">
                  <a:latin typeface="+mn-lt"/>
                </a:rPr>
                <a:t>Stage1</a:t>
              </a:r>
            </a:p>
          </p:txBody>
        </p:sp>
        <p:cxnSp>
          <p:nvCxnSpPr>
            <p:cNvPr id="38" name="直線矢印コネクタ 37">
              <a:extLst>
                <a:ext uri="{FF2B5EF4-FFF2-40B4-BE49-F238E27FC236}">
                  <a16:creationId xmlns:a16="http://schemas.microsoft.com/office/drawing/2014/main" id="{AD4FD023-0699-C9BB-CCDA-605179E2EFE3}"/>
                </a:ext>
              </a:extLst>
            </p:cNvPr>
            <p:cNvCxnSpPr>
              <a:cxnSpLocks/>
            </p:cNvCxnSpPr>
            <p:nvPr/>
          </p:nvCxnSpPr>
          <p:spPr>
            <a:xfrm flipV="1">
              <a:off x="6415206" y="3156811"/>
              <a:ext cx="1681245" cy="1897"/>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198E0841-4E7F-DAC5-3A0A-539F32B98E5C}"/>
                </a:ext>
              </a:extLst>
            </p:cNvPr>
            <p:cNvCxnSpPr>
              <a:cxnSpLocks/>
            </p:cNvCxnSpPr>
            <p:nvPr/>
          </p:nvCxnSpPr>
          <p:spPr>
            <a:xfrm flipV="1">
              <a:off x="8142617" y="3143065"/>
              <a:ext cx="758708" cy="1825"/>
            </a:xfrm>
            <a:prstGeom prst="straightConnector1">
              <a:avLst/>
            </a:prstGeom>
            <a:ln w="285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タイトル 1">
              <a:extLst>
                <a:ext uri="{FF2B5EF4-FFF2-40B4-BE49-F238E27FC236}">
                  <a16:creationId xmlns:a16="http://schemas.microsoft.com/office/drawing/2014/main" id="{8385CB43-56D6-A86B-6DE6-AFF11B3FC874}"/>
                </a:ext>
              </a:extLst>
            </p:cNvPr>
            <p:cNvSpPr txBox="1">
              <a:spLocks/>
            </p:cNvSpPr>
            <p:nvPr/>
          </p:nvSpPr>
          <p:spPr bwMode="black">
            <a:xfrm>
              <a:off x="7982201" y="2892724"/>
              <a:ext cx="1198255" cy="234076"/>
            </a:xfrm>
            <a:prstGeom prst="rect">
              <a:avLst/>
            </a:prstGeom>
            <a:no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b="0" dirty="0">
                  <a:latin typeface="+mn-lt"/>
                </a:rPr>
                <a:t>Stage2</a:t>
              </a:r>
            </a:p>
          </p:txBody>
        </p:sp>
        <p:pic>
          <p:nvPicPr>
            <p:cNvPr id="40" name="図 39">
              <a:extLst>
                <a:ext uri="{FF2B5EF4-FFF2-40B4-BE49-F238E27FC236}">
                  <a16:creationId xmlns:a16="http://schemas.microsoft.com/office/drawing/2014/main" id="{63822595-40C9-AE3E-C19F-C6DCE17658DC}"/>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6251" b="65882"/>
            <a:stretch/>
          </p:blipFill>
          <p:spPr>
            <a:xfrm>
              <a:off x="5940865" y="3143065"/>
              <a:ext cx="3674153" cy="2386055"/>
            </a:xfrm>
            <a:prstGeom prst="rect">
              <a:avLst/>
            </a:prstGeom>
          </p:spPr>
        </p:pic>
      </p:grpSp>
      <p:cxnSp>
        <p:nvCxnSpPr>
          <p:cNvPr id="13" name="直線コネクタ 12">
            <a:extLst>
              <a:ext uri="{FF2B5EF4-FFF2-40B4-BE49-F238E27FC236}">
                <a16:creationId xmlns:a16="http://schemas.microsoft.com/office/drawing/2014/main" id="{1E25AFAC-74F2-41F0-7ED2-A629F68E5FB7}"/>
              </a:ext>
            </a:extLst>
          </p:cNvPr>
          <p:cNvCxnSpPr>
            <a:cxnSpLocks/>
          </p:cNvCxnSpPr>
          <p:nvPr/>
        </p:nvCxnSpPr>
        <p:spPr>
          <a:xfrm flipV="1">
            <a:off x="4610495" y="2324450"/>
            <a:ext cx="2569709" cy="434263"/>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92DC30F-B65A-EAF0-6B19-37B3155302D7}"/>
              </a:ext>
            </a:extLst>
          </p:cNvPr>
          <p:cNvCxnSpPr>
            <a:cxnSpLocks/>
          </p:cNvCxnSpPr>
          <p:nvPr/>
        </p:nvCxnSpPr>
        <p:spPr>
          <a:xfrm flipV="1">
            <a:off x="6518224" y="1058847"/>
            <a:ext cx="389719" cy="1695940"/>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3050934F-3302-2DC1-76E9-ECD0545ABA67}"/>
              </a:ext>
            </a:extLst>
          </p:cNvPr>
          <p:cNvSpPr txBox="1"/>
          <p:nvPr/>
        </p:nvSpPr>
        <p:spPr>
          <a:xfrm>
            <a:off x="4525392" y="996021"/>
            <a:ext cx="1116081" cy="348475"/>
          </a:xfrm>
          <a:prstGeom prst="rect">
            <a:avLst/>
          </a:prstGeom>
          <a:noFill/>
        </p:spPr>
        <p:txBody>
          <a:bodyPr wrap="square" rtlCol="0">
            <a:spAutoFit/>
          </a:bodyPr>
          <a:lstStyle/>
          <a:p>
            <a:pPr algn="ctr"/>
            <a:r>
              <a:rPr kumimoji="1" lang="ja-JP" altLang="en-US" sz="1600" dirty="0">
                <a:solidFill>
                  <a:schemeClr val="tx1">
                    <a:lumMod val="85000"/>
                    <a:lumOff val="15000"/>
                  </a:schemeClr>
                </a:solidFill>
                <a:latin typeface="Arial" panose="020B0604020202020204" pitchFamily="34" charset="0"/>
                <a:cs typeface="Arial" panose="020B0604020202020204" pitchFamily="34" charset="0"/>
              </a:rPr>
              <a:t>合体率</a:t>
            </a:r>
          </a:p>
        </p:txBody>
      </p:sp>
      <p:sp>
        <p:nvSpPr>
          <p:cNvPr id="15" name="テキスト ボックス 14">
            <a:extLst>
              <a:ext uri="{FF2B5EF4-FFF2-40B4-BE49-F238E27FC236}">
                <a16:creationId xmlns:a16="http://schemas.microsoft.com/office/drawing/2014/main" id="{D79C3C30-7887-43F7-0F70-EAA6EDE39E0E}"/>
              </a:ext>
            </a:extLst>
          </p:cNvPr>
          <p:cNvSpPr txBox="1"/>
          <p:nvPr/>
        </p:nvSpPr>
        <p:spPr bwMode="black">
          <a:xfrm>
            <a:off x="7700711" y="2455966"/>
            <a:ext cx="3860543" cy="660061"/>
          </a:xfrm>
          <a:prstGeom prst="rect">
            <a:avLst/>
          </a:prstGeom>
          <a:noFill/>
          <a:ln w="28575" cap="sq">
            <a:solidFill>
              <a:schemeClr val="tx1">
                <a:lumMod val="50000"/>
                <a:lumOff val="50000"/>
              </a:schemeClr>
            </a:solidFill>
            <a:miter lim="800000"/>
          </a:ln>
        </p:spPr>
        <p:txBody>
          <a:bodyPr vert="horz" wrap="square" lIns="180000" tIns="0" rIns="0" bIns="0" rtlCol="0" anchor="ctr">
            <a:normAutofit/>
          </a:bodyPr>
          <a:lstStyle/>
          <a:p>
            <a:pPr>
              <a:lnSpc>
                <a:spcPct val="120000"/>
              </a:lnSpc>
            </a:pPr>
            <a:r>
              <a:rPr kumimoji="1" lang="ja-JP" altLang="en-US" sz="1200" b="1" dirty="0">
                <a:solidFill>
                  <a:schemeClr val="tx1">
                    <a:lumMod val="75000"/>
                    <a:lumOff val="25000"/>
                  </a:schemeClr>
                </a:solidFill>
              </a:rPr>
              <a:t>ー　</a:t>
            </a:r>
            <a:r>
              <a:rPr kumimoji="1" lang="ja-JP" altLang="en-US" sz="1200" dirty="0">
                <a:solidFill>
                  <a:schemeClr val="tx1">
                    <a:lumMod val="75000"/>
                    <a:lumOff val="25000"/>
                  </a:schemeClr>
                </a:solidFill>
              </a:rPr>
              <a:t>黒線：</a:t>
            </a:r>
            <a:r>
              <a:rPr kumimoji="1" lang="en-US" altLang="ja-JP" sz="1200" dirty="0">
                <a:solidFill>
                  <a:schemeClr val="tx1">
                    <a:lumMod val="75000"/>
                    <a:lumOff val="25000"/>
                  </a:schemeClr>
                </a:solidFill>
              </a:rPr>
              <a:t>R-Z</a:t>
            </a:r>
            <a:r>
              <a:rPr kumimoji="1" lang="ja-JP" altLang="en-US" sz="1200" dirty="0">
                <a:solidFill>
                  <a:schemeClr val="tx1">
                    <a:lumMod val="75000"/>
                    <a:lumOff val="25000"/>
                  </a:schemeClr>
                </a:solidFill>
              </a:rPr>
              <a:t>平面におけるポロイダル磁気面</a:t>
            </a:r>
            <a:br>
              <a:rPr kumimoji="1" lang="en-US" altLang="ja-JP" sz="1200" dirty="0">
                <a:solidFill>
                  <a:schemeClr val="tx1">
                    <a:lumMod val="75000"/>
                    <a:lumOff val="25000"/>
                  </a:schemeClr>
                </a:solidFill>
              </a:rPr>
            </a:br>
            <a:r>
              <a:rPr kumimoji="1" lang="ja-JP" altLang="en-US" sz="1200" dirty="0">
                <a:solidFill>
                  <a:schemeClr val="tx1">
                    <a:lumMod val="75000"/>
                    <a:lumOff val="25000"/>
                  </a:schemeClr>
                </a:solidFill>
              </a:rPr>
              <a:t>カラーコンター：紙面垂直なトロイダル電流密度 </a:t>
            </a:r>
            <a:r>
              <a:rPr kumimoji="1" lang="en-US" altLang="ja-JP" sz="1200" dirty="0" err="1">
                <a:solidFill>
                  <a:schemeClr val="tx1">
                    <a:lumMod val="75000"/>
                    <a:lumOff val="25000"/>
                  </a:schemeClr>
                </a:solidFill>
              </a:rPr>
              <a:t>Jt</a:t>
            </a:r>
            <a:endParaRPr kumimoji="1" lang="en-US" altLang="ja-JP" sz="1200" dirty="0">
              <a:solidFill>
                <a:schemeClr val="tx1">
                  <a:lumMod val="75000"/>
                  <a:lumOff val="25000"/>
                </a:schemeClr>
              </a:solidFill>
            </a:endParaRPr>
          </a:p>
        </p:txBody>
      </p:sp>
      <p:sp>
        <p:nvSpPr>
          <p:cNvPr id="17" name="フリーフォーム: 図形 16">
            <a:extLst>
              <a:ext uri="{FF2B5EF4-FFF2-40B4-BE49-F238E27FC236}">
                <a16:creationId xmlns:a16="http://schemas.microsoft.com/office/drawing/2014/main" id="{8DF431E0-AE6E-C75E-3E24-7BCC94FBF71F}"/>
              </a:ext>
            </a:extLst>
          </p:cNvPr>
          <p:cNvSpPr/>
          <p:nvPr/>
        </p:nvSpPr>
        <p:spPr>
          <a:xfrm>
            <a:off x="5673777" y="1165413"/>
            <a:ext cx="991603" cy="1135476"/>
          </a:xfrm>
          <a:custGeom>
            <a:avLst/>
            <a:gdLst>
              <a:gd name="connsiteX0" fmla="*/ 0 w 1281953"/>
              <a:gd name="connsiteY0" fmla="*/ 1219200 h 1219200"/>
              <a:gd name="connsiteX1" fmla="*/ 842682 w 1281953"/>
              <a:gd name="connsiteY1" fmla="*/ 1004047 h 1219200"/>
              <a:gd name="connsiteX2" fmla="*/ 1281953 w 1281953"/>
              <a:gd name="connsiteY2" fmla="*/ 0 h 1219200"/>
            </a:gdLst>
            <a:ahLst/>
            <a:cxnLst>
              <a:cxn ang="0">
                <a:pos x="connsiteX0" y="connsiteY0"/>
              </a:cxn>
              <a:cxn ang="0">
                <a:pos x="connsiteX1" y="connsiteY1"/>
              </a:cxn>
              <a:cxn ang="0">
                <a:pos x="connsiteX2" y="connsiteY2"/>
              </a:cxn>
            </a:cxnLst>
            <a:rect l="l" t="t" r="r" b="b"/>
            <a:pathLst>
              <a:path w="1281953" h="1219200">
                <a:moveTo>
                  <a:pt x="0" y="1219200"/>
                </a:moveTo>
                <a:cubicBezTo>
                  <a:pt x="314511" y="1213223"/>
                  <a:pt x="629023" y="1207247"/>
                  <a:pt x="842682" y="1004047"/>
                </a:cubicBezTo>
                <a:cubicBezTo>
                  <a:pt x="1056341" y="800847"/>
                  <a:pt x="1169147" y="400423"/>
                  <a:pt x="1281953" y="0"/>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34776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kumimoji="1" lang="ja-JP" altLang="en-US" sz="1800" dirty="0"/>
              <a:t>結果②：インフロー駆動位置による磁場構造変化</a:t>
            </a:r>
          </a:p>
        </p:txBody>
      </p:sp>
      <p:sp>
        <p:nvSpPr>
          <p:cNvPr id="3" name="フッター プレースホルダー 2">
            <a:extLst>
              <a:ext uri="{FF2B5EF4-FFF2-40B4-BE49-F238E27FC236}">
                <a16:creationId xmlns:a16="http://schemas.microsoft.com/office/drawing/2014/main" id="{5436AC79-6C64-5682-DB5C-D612F3349B7A}"/>
              </a:ext>
            </a:extLst>
          </p:cNvPr>
          <p:cNvSpPr>
            <a:spLocks noGrp="1"/>
          </p:cNvSpPr>
          <p:nvPr>
            <p:ph type="ftr" sz="quarter" idx="11"/>
          </p:nvPr>
        </p:nvSpPr>
        <p:spPr/>
        <p:txBody>
          <a:bodyPr/>
          <a:lstStyle/>
          <a:p>
            <a:r>
              <a:rPr kumimoji="1" lang="ja-JP" altLang="en-US"/>
              <a:t>フッター</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ja-JP" altLang="en-US" sz="2400" b="1" dirty="0"/>
              <a:t>インフロー駆動位置が近い場合，合体速度は速く，</a:t>
            </a:r>
            <a:br>
              <a:rPr kumimoji="1" lang="en-US" altLang="ja-JP" sz="2400" b="1" dirty="0"/>
            </a:br>
            <a:r>
              <a:rPr kumimoji="1" lang="ja-JP" altLang="en-US" sz="2400" b="1" dirty="0"/>
              <a:t>電流シートが強く圧縮されて電流シートが分裂した．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19</a:t>
            </a:fld>
            <a:endParaRPr kumimoji="1" lang="ja-JP" altLang="en-US" dirty="0"/>
          </a:p>
        </p:txBody>
      </p:sp>
      <p:sp>
        <p:nvSpPr>
          <p:cNvPr id="7" name="タイトル 1">
            <a:extLst>
              <a:ext uri="{FF2B5EF4-FFF2-40B4-BE49-F238E27FC236}">
                <a16:creationId xmlns:a16="http://schemas.microsoft.com/office/drawing/2014/main" id="{DCC52987-2F3A-4601-72C1-A0F36A47DC9D}"/>
              </a:ext>
            </a:extLst>
          </p:cNvPr>
          <p:cNvSpPr txBox="1">
            <a:spLocks/>
          </p:cNvSpPr>
          <p:nvPr/>
        </p:nvSpPr>
        <p:spPr bwMode="black">
          <a:xfrm>
            <a:off x="6415206" y="-7853"/>
            <a:ext cx="4074552" cy="484405"/>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2"/>
                </a:solidFill>
              </a:rPr>
              <a:t>Ⅱ.</a:t>
            </a:r>
            <a:r>
              <a:rPr lang="ja-JP" altLang="en-US" sz="1600" dirty="0">
                <a:solidFill>
                  <a:schemeClr val="accent2"/>
                </a:solidFill>
              </a:rPr>
              <a:t>インフロー駆動位置が近い場合</a:t>
            </a:r>
            <a:endParaRPr lang="ja-JP" altLang="en-US" sz="1600" b="0" dirty="0"/>
          </a:p>
        </p:txBody>
      </p:sp>
      <p:pic>
        <p:nvPicPr>
          <p:cNvPr id="9" name="図 8">
            <a:extLst>
              <a:ext uri="{FF2B5EF4-FFF2-40B4-BE49-F238E27FC236}">
                <a16:creationId xmlns:a16="http://schemas.microsoft.com/office/drawing/2014/main" id="{0CFF9481-D4C8-9968-00B2-4B80C68886EC}"/>
              </a:ext>
            </a:extLst>
          </p:cNvPr>
          <p:cNvPicPr>
            <a:picLocks noChangeAspect="1"/>
          </p:cNvPicPr>
          <p:nvPr/>
        </p:nvPicPr>
        <p:blipFill rotWithShape="1">
          <a:blip r:embed="rId3">
            <a:extLst>
              <a:ext uri="{28A0092B-C50C-407E-A947-70E740481C1C}">
                <a14:useLocalDpi xmlns:a14="http://schemas.microsoft.com/office/drawing/2010/main" val="0"/>
              </a:ext>
            </a:extLst>
          </a:blip>
          <a:srcRect l="60281" t="12143" r="25034" b="63092"/>
          <a:stretch/>
        </p:blipFill>
        <p:spPr>
          <a:xfrm>
            <a:off x="455058" y="546517"/>
            <a:ext cx="2221324" cy="1871954"/>
          </a:xfrm>
          <a:prstGeom prst="rect">
            <a:avLst/>
          </a:prstGeom>
        </p:spPr>
      </p:pic>
      <p:pic>
        <p:nvPicPr>
          <p:cNvPr id="10" name="図 9">
            <a:extLst>
              <a:ext uri="{FF2B5EF4-FFF2-40B4-BE49-F238E27FC236}">
                <a16:creationId xmlns:a16="http://schemas.microsoft.com/office/drawing/2014/main" id="{0DB93A18-227D-39AE-5397-C70FBB166BBB}"/>
              </a:ext>
            </a:extLst>
          </p:cNvPr>
          <p:cNvPicPr>
            <a:picLocks noChangeAspect="1"/>
          </p:cNvPicPr>
          <p:nvPr/>
        </p:nvPicPr>
        <p:blipFill rotWithShape="1">
          <a:blip r:embed="rId3">
            <a:extLst>
              <a:ext uri="{28A0092B-C50C-407E-A947-70E740481C1C}">
                <a14:useLocalDpi xmlns:a14="http://schemas.microsoft.com/office/drawing/2010/main" val="0"/>
              </a:ext>
            </a:extLst>
          </a:blip>
          <a:srcRect l="45390" t="59195" r="41387" b="16040"/>
          <a:stretch/>
        </p:blipFill>
        <p:spPr>
          <a:xfrm>
            <a:off x="2823805" y="550661"/>
            <a:ext cx="2000250" cy="1871954"/>
          </a:xfrm>
          <a:prstGeom prst="rect">
            <a:avLst/>
          </a:prstGeom>
        </p:spPr>
      </p:pic>
      <p:cxnSp>
        <p:nvCxnSpPr>
          <p:cNvPr id="13" name="直線矢印コネクタ 12">
            <a:extLst>
              <a:ext uri="{FF2B5EF4-FFF2-40B4-BE49-F238E27FC236}">
                <a16:creationId xmlns:a16="http://schemas.microsoft.com/office/drawing/2014/main" id="{11B6FA1C-6C1D-9915-3B21-C5EC20ADD6DE}"/>
              </a:ext>
            </a:extLst>
          </p:cNvPr>
          <p:cNvCxnSpPr>
            <a:cxnSpLocks/>
          </p:cNvCxnSpPr>
          <p:nvPr/>
        </p:nvCxnSpPr>
        <p:spPr>
          <a:xfrm flipV="1">
            <a:off x="2575417" y="1449048"/>
            <a:ext cx="252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C0260787-1102-8BB8-396E-10076E1ABCEE}"/>
              </a:ext>
            </a:extLst>
          </p:cNvPr>
          <p:cNvSpPr/>
          <p:nvPr/>
        </p:nvSpPr>
        <p:spPr>
          <a:xfrm>
            <a:off x="3353826" y="771971"/>
            <a:ext cx="800100" cy="983224"/>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a:extLst>
              <a:ext uri="{FF2B5EF4-FFF2-40B4-BE49-F238E27FC236}">
                <a16:creationId xmlns:a16="http://schemas.microsoft.com/office/drawing/2014/main" id="{EFA727DB-98F1-8613-22D8-E0D1320C7626}"/>
              </a:ext>
            </a:extLst>
          </p:cNvPr>
          <p:cNvGrpSpPr/>
          <p:nvPr/>
        </p:nvGrpSpPr>
        <p:grpSpPr>
          <a:xfrm>
            <a:off x="177117" y="3103661"/>
            <a:ext cx="8363302" cy="2383123"/>
            <a:chOff x="204088" y="2919828"/>
            <a:chExt cx="8363302" cy="2383123"/>
          </a:xfrm>
        </p:grpSpPr>
        <p:pic>
          <p:nvPicPr>
            <p:cNvPr id="20" name="図 19">
              <a:extLst>
                <a:ext uri="{FF2B5EF4-FFF2-40B4-BE49-F238E27FC236}">
                  <a16:creationId xmlns:a16="http://schemas.microsoft.com/office/drawing/2014/main" id="{E6970E3B-9291-9F48-686E-2F6C69A251B0}"/>
                </a:ext>
              </a:extLst>
            </p:cNvPr>
            <p:cNvPicPr>
              <a:picLocks noChangeAspect="1"/>
            </p:cNvPicPr>
            <p:nvPr/>
          </p:nvPicPr>
          <p:blipFill rotWithShape="1">
            <a:blip r:embed="rId4">
              <a:extLst>
                <a:ext uri="{28A0092B-C50C-407E-A947-70E740481C1C}">
                  <a14:useLocalDpi xmlns:a14="http://schemas.microsoft.com/office/drawing/2010/main" val="0"/>
                </a:ext>
              </a:extLst>
            </a:blip>
            <a:srcRect l="45233" t="60688" r="44712" b="14999"/>
            <a:stretch/>
          </p:blipFill>
          <p:spPr>
            <a:xfrm>
              <a:off x="4600067" y="2983097"/>
              <a:ext cx="1920110" cy="2319854"/>
            </a:xfrm>
            <a:prstGeom prst="rect">
              <a:avLst/>
            </a:prstGeom>
          </p:spPr>
        </p:pic>
        <p:pic>
          <p:nvPicPr>
            <p:cNvPr id="23" name="図 22">
              <a:extLst>
                <a:ext uri="{FF2B5EF4-FFF2-40B4-BE49-F238E27FC236}">
                  <a16:creationId xmlns:a16="http://schemas.microsoft.com/office/drawing/2014/main" id="{4BC458DE-1D1A-FCD7-3CB0-E176018D21F1}"/>
                </a:ext>
              </a:extLst>
            </p:cNvPr>
            <p:cNvPicPr>
              <a:picLocks noChangeAspect="1"/>
            </p:cNvPicPr>
            <p:nvPr/>
          </p:nvPicPr>
          <p:blipFill rotWithShape="1">
            <a:blip r:embed="rId4">
              <a:extLst>
                <a:ext uri="{28A0092B-C50C-407E-A947-70E740481C1C}">
                  <a14:useLocalDpi xmlns:a14="http://schemas.microsoft.com/office/drawing/2010/main" val="0"/>
                </a:ext>
              </a:extLst>
            </a:blip>
            <a:srcRect l="61658" t="60688" r="28573" b="14999"/>
            <a:stretch/>
          </p:blipFill>
          <p:spPr>
            <a:xfrm>
              <a:off x="6701791" y="2922005"/>
              <a:ext cx="1865599" cy="2319854"/>
            </a:xfrm>
            <a:prstGeom prst="rect">
              <a:avLst/>
            </a:prstGeom>
          </p:spPr>
        </p:pic>
        <p:cxnSp>
          <p:nvCxnSpPr>
            <p:cNvPr id="24" name="直線矢印コネクタ 23">
              <a:extLst>
                <a:ext uri="{FF2B5EF4-FFF2-40B4-BE49-F238E27FC236}">
                  <a16:creationId xmlns:a16="http://schemas.microsoft.com/office/drawing/2014/main" id="{D28B6047-F4A1-811C-A9A5-D629B44B759A}"/>
                </a:ext>
              </a:extLst>
            </p:cNvPr>
            <p:cNvCxnSpPr>
              <a:cxnSpLocks/>
            </p:cNvCxnSpPr>
            <p:nvPr/>
          </p:nvCxnSpPr>
          <p:spPr>
            <a:xfrm flipV="1">
              <a:off x="6454588" y="3945818"/>
              <a:ext cx="252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図 24">
              <a:extLst>
                <a:ext uri="{FF2B5EF4-FFF2-40B4-BE49-F238E27FC236}">
                  <a16:creationId xmlns:a16="http://schemas.microsoft.com/office/drawing/2014/main" id="{C084ED85-EC2D-5FB5-F120-93E507968B80}"/>
                </a:ext>
              </a:extLst>
            </p:cNvPr>
            <p:cNvPicPr>
              <a:picLocks noChangeAspect="1"/>
            </p:cNvPicPr>
            <p:nvPr/>
          </p:nvPicPr>
          <p:blipFill rotWithShape="1">
            <a:blip r:embed="rId4">
              <a:extLst>
                <a:ext uri="{28A0092B-C50C-407E-A947-70E740481C1C}">
                  <a14:useLocalDpi xmlns:a14="http://schemas.microsoft.com/office/drawing/2010/main" val="0"/>
                </a:ext>
              </a:extLst>
            </a:blip>
            <a:srcRect l="29089" t="60688" r="60914" b="14999"/>
            <a:stretch/>
          </p:blipFill>
          <p:spPr>
            <a:xfrm>
              <a:off x="2517039" y="2973209"/>
              <a:ext cx="1908885" cy="2319854"/>
            </a:xfrm>
            <a:prstGeom prst="rect">
              <a:avLst/>
            </a:prstGeom>
          </p:spPr>
        </p:pic>
        <p:cxnSp>
          <p:nvCxnSpPr>
            <p:cNvPr id="26" name="直線矢印コネクタ 25">
              <a:extLst>
                <a:ext uri="{FF2B5EF4-FFF2-40B4-BE49-F238E27FC236}">
                  <a16:creationId xmlns:a16="http://schemas.microsoft.com/office/drawing/2014/main" id="{8428F334-E837-A780-049E-4E777D24A0DD}"/>
                </a:ext>
              </a:extLst>
            </p:cNvPr>
            <p:cNvCxnSpPr>
              <a:cxnSpLocks/>
            </p:cNvCxnSpPr>
            <p:nvPr/>
          </p:nvCxnSpPr>
          <p:spPr>
            <a:xfrm flipV="1">
              <a:off x="4355538" y="3945818"/>
              <a:ext cx="252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図 26">
              <a:extLst>
                <a:ext uri="{FF2B5EF4-FFF2-40B4-BE49-F238E27FC236}">
                  <a16:creationId xmlns:a16="http://schemas.microsoft.com/office/drawing/2014/main" id="{7984493D-5BA3-7B26-EA57-A13BF1AB3E23}"/>
                </a:ext>
              </a:extLst>
            </p:cNvPr>
            <p:cNvPicPr>
              <a:picLocks noChangeAspect="1"/>
            </p:cNvPicPr>
            <p:nvPr/>
          </p:nvPicPr>
          <p:blipFill rotWithShape="1">
            <a:blip r:embed="rId4">
              <a:extLst>
                <a:ext uri="{28A0092B-C50C-407E-A947-70E740481C1C}">
                  <a14:useLocalDpi xmlns:a14="http://schemas.microsoft.com/office/drawing/2010/main" val="0"/>
                </a:ext>
              </a:extLst>
            </a:blip>
            <a:srcRect l="60242" t="12678" r="28283" b="63009"/>
            <a:stretch/>
          </p:blipFill>
          <p:spPr>
            <a:xfrm>
              <a:off x="204088" y="2919828"/>
              <a:ext cx="2191225" cy="2319854"/>
            </a:xfrm>
            <a:prstGeom prst="rect">
              <a:avLst/>
            </a:prstGeom>
          </p:spPr>
        </p:pic>
        <p:cxnSp>
          <p:nvCxnSpPr>
            <p:cNvPr id="28" name="直線矢印コネクタ 27">
              <a:extLst>
                <a:ext uri="{FF2B5EF4-FFF2-40B4-BE49-F238E27FC236}">
                  <a16:creationId xmlns:a16="http://schemas.microsoft.com/office/drawing/2014/main" id="{2D1AD20A-D7A0-DD07-7709-0441B7F1804E}"/>
                </a:ext>
              </a:extLst>
            </p:cNvPr>
            <p:cNvCxnSpPr>
              <a:cxnSpLocks/>
            </p:cNvCxnSpPr>
            <p:nvPr/>
          </p:nvCxnSpPr>
          <p:spPr>
            <a:xfrm flipV="1">
              <a:off x="2284730" y="3924911"/>
              <a:ext cx="25200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正方形/長方形 28">
            <a:extLst>
              <a:ext uri="{FF2B5EF4-FFF2-40B4-BE49-F238E27FC236}">
                <a16:creationId xmlns:a16="http://schemas.microsoft.com/office/drawing/2014/main" id="{A6739813-1A5C-3943-FEBD-7CA26702DDAD}"/>
              </a:ext>
            </a:extLst>
          </p:cNvPr>
          <p:cNvSpPr/>
          <p:nvPr/>
        </p:nvSpPr>
        <p:spPr>
          <a:xfrm>
            <a:off x="1219529" y="755645"/>
            <a:ext cx="800100" cy="983224"/>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C9E1B81E-71B5-C65A-77AF-7AFCB518B2BF}"/>
              </a:ext>
            </a:extLst>
          </p:cNvPr>
          <p:cNvCxnSpPr>
            <a:cxnSpLocks/>
          </p:cNvCxnSpPr>
          <p:nvPr/>
        </p:nvCxnSpPr>
        <p:spPr>
          <a:xfrm flipH="1">
            <a:off x="455058" y="1722650"/>
            <a:ext cx="764471" cy="157889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DAA870D-3125-03FD-355C-123F623273C7}"/>
              </a:ext>
            </a:extLst>
          </p:cNvPr>
          <p:cNvCxnSpPr>
            <a:cxnSpLocks/>
          </p:cNvCxnSpPr>
          <p:nvPr/>
        </p:nvCxnSpPr>
        <p:spPr>
          <a:xfrm>
            <a:off x="2015527" y="1738513"/>
            <a:ext cx="242232" cy="156302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3" name="図 32">
            <a:extLst>
              <a:ext uri="{FF2B5EF4-FFF2-40B4-BE49-F238E27FC236}">
                <a16:creationId xmlns:a16="http://schemas.microsoft.com/office/drawing/2014/main" id="{2683BB95-A2B4-2D6A-7C9F-C755E15B6403}"/>
              </a:ext>
            </a:extLst>
          </p:cNvPr>
          <p:cNvPicPr>
            <a:picLocks noChangeAspect="1"/>
          </p:cNvPicPr>
          <p:nvPr/>
        </p:nvPicPr>
        <p:blipFill rotWithShape="1">
          <a:blip r:embed="rId4">
            <a:extLst>
              <a:ext uri="{28A0092B-C50C-407E-A947-70E740481C1C}">
                <a14:useLocalDpi xmlns:a14="http://schemas.microsoft.com/office/drawing/2010/main" val="0"/>
              </a:ext>
            </a:extLst>
          </a:blip>
          <a:srcRect l="71588" t="60688" r="25534" b="14999"/>
          <a:stretch/>
        </p:blipFill>
        <p:spPr>
          <a:xfrm>
            <a:off x="4805705" y="707652"/>
            <a:ext cx="447613" cy="1889444"/>
          </a:xfrm>
          <a:prstGeom prst="rect">
            <a:avLst/>
          </a:prstGeom>
        </p:spPr>
      </p:pic>
      <p:sp>
        <p:nvSpPr>
          <p:cNvPr id="36" name="タイトル 1">
            <a:extLst>
              <a:ext uri="{FF2B5EF4-FFF2-40B4-BE49-F238E27FC236}">
                <a16:creationId xmlns:a16="http://schemas.microsoft.com/office/drawing/2014/main" id="{3806EBBD-0E06-ECF7-1D06-88EF0FDD46CA}"/>
              </a:ext>
            </a:extLst>
          </p:cNvPr>
          <p:cNvSpPr txBox="1">
            <a:spLocks/>
          </p:cNvSpPr>
          <p:nvPr/>
        </p:nvSpPr>
        <p:spPr bwMode="black">
          <a:xfrm>
            <a:off x="4550493" y="478078"/>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err="1">
                <a:latin typeface="+mn-ea"/>
                <a:ea typeface="+mn-ea"/>
              </a:rPr>
              <a:t>Jt</a:t>
            </a:r>
            <a:r>
              <a:rPr lang="en-US" altLang="ja-JP" sz="1100" b="0" dirty="0">
                <a:latin typeface="+mn-ea"/>
                <a:ea typeface="+mn-ea"/>
              </a:rPr>
              <a:t> [A/m</a:t>
            </a:r>
            <a:r>
              <a:rPr lang="en-US" altLang="ja-JP" sz="1100" b="0" baseline="30000" dirty="0">
                <a:latin typeface="+mn-ea"/>
                <a:ea typeface="+mn-ea"/>
              </a:rPr>
              <a:t>2</a:t>
            </a:r>
            <a:r>
              <a:rPr lang="en-US" altLang="ja-JP" sz="1100" b="0" dirty="0">
                <a:latin typeface="+mn-ea"/>
                <a:ea typeface="+mn-ea"/>
              </a:rPr>
              <a:t>]</a:t>
            </a:r>
            <a:endParaRPr lang="ja-JP" altLang="en-US" sz="1100" b="0" dirty="0">
              <a:latin typeface="+mn-ea"/>
              <a:ea typeface="+mn-ea"/>
            </a:endParaRPr>
          </a:p>
        </p:txBody>
      </p:sp>
      <p:sp>
        <p:nvSpPr>
          <p:cNvPr id="43" name="タイトル 1">
            <a:extLst>
              <a:ext uri="{FF2B5EF4-FFF2-40B4-BE49-F238E27FC236}">
                <a16:creationId xmlns:a16="http://schemas.microsoft.com/office/drawing/2014/main" id="{54803205-41C8-5871-1EA9-EDA33265759D}"/>
              </a:ext>
            </a:extLst>
          </p:cNvPr>
          <p:cNvSpPr txBox="1">
            <a:spLocks/>
          </p:cNvSpPr>
          <p:nvPr/>
        </p:nvSpPr>
        <p:spPr bwMode="black">
          <a:xfrm rot="16200000">
            <a:off x="-411373" y="1315767"/>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a:latin typeface="+mn-ea"/>
                <a:ea typeface="+mn-ea"/>
              </a:rPr>
              <a:t>r [m]</a:t>
            </a:r>
            <a:endParaRPr lang="ja-JP" altLang="en-US" sz="1100" b="0" dirty="0">
              <a:latin typeface="+mn-ea"/>
              <a:ea typeface="+mn-ea"/>
            </a:endParaRPr>
          </a:p>
        </p:txBody>
      </p:sp>
      <p:sp>
        <p:nvSpPr>
          <p:cNvPr id="45" name="タイトル 1">
            <a:extLst>
              <a:ext uri="{FF2B5EF4-FFF2-40B4-BE49-F238E27FC236}">
                <a16:creationId xmlns:a16="http://schemas.microsoft.com/office/drawing/2014/main" id="{98258160-7E10-32BB-3AB4-D0C2483F1126}"/>
              </a:ext>
            </a:extLst>
          </p:cNvPr>
          <p:cNvSpPr txBox="1">
            <a:spLocks/>
          </p:cNvSpPr>
          <p:nvPr/>
        </p:nvSpPr>
        <p:spPr bwMode="black">
          <a:xfrm>
            <a:off x="1044180" y="2252996"/>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100" b="0" dirty="0">
                <a:latin typeface="+mn-ea"/>
                <a:ea typeface="+mn-ea"/>
              </a:rPr>
              <a:t>z [m]</a:t>
            </a:r>
            <a:endParaRPr lang="ja-JP" altLang="en-US" sz="1100" b="0" dirty="0">
              <a:latin typeface="+mn-ea"/>
              <a:ea typeface="+mn-ea"/>
            </a:endParaRPr>
          </a:p>
        </p:txBody>
      </p:sp>
      <p:grpSp>
        <p:nvGrpSpPr>
          <p:cNvPr id="47" name="グループ化 46">
            <a:extLst>
              <a:ext uri="{FF2B5EF4-FFF2-40B4-BE49-F238E27FC236}">
                <a16:creationId xmlns:a16="http://schemas.microsoft.com/office/drawing/2014/main" id="{BB596E0B-F242-267B-2E08-690B7B1B1EC6}"/>
              </a:ext>
            </a:extLst>
          </p:cNvPr>
          <p:cNvGrpSpPr/>
          <p:nvPr/>
        </p:nvGrpSpPr>
        <p:grpSpPr>
          <a:xfrm>
            <a:off x="8567390" y="562658"/>
            <a:ext cx="3599572" cy="5018631"/>
            <a:chOff x="5940865" y="3143064"/>
            <a:chExt cx="3674153" cy="7590492"/>
          </a:xfrm>
        </p:grpSpPr>
        <p:grpSp>
          <p:nvGrpSpPr>
            <p:cNvPr id="49" name="グループ化 48">
              <a:extLst>
                <a:ext uri="{FF2B5EF4-FFF2-40B4-BE49-F238E27FC236}">
                  <a16:creationId xmlns:a16="http://schemas.microsoft.com/office/drawing/2014/main" id="{7B27527F-7E8C-CC67-8021-71483F3D88FB}"/>
                </a:ext>
              </a:extLst>
            </p:cNvPr>
            <p:cNvGrpSpPr/>
            <p:nvPr/>
          </p:nvGrpSpPr>
          <p:grpSpPr>
            <a:xfrm>
              <a:off x="6461372" y="3240545"/>
              <a:ext cx="2439953" cy="1836607"/>
              <a:chOff x="5874470" y="3314181"/>
              <a:chExt cx="2439953" cy="1796489"/>
            </a:xfrm>
          </p:grpSpPr>
          <p:sp>
            <p:nvSpPr>
              <p:cNvPr id="54" name="正方形/長方形 53">
                <a:extLst>
                  <a:ext uri="{FF2B5EF4-FFF2-40B4-BE49-F238E27FC236}">
                    <a16:creationId xmlns:a16="http://schemas.microsoft.com/office/drawing/2014/main" id="{2FAAC824-C39D-FFE6-A165-E568F1C4B8FF}"/>
                  </a:ext>
                </a:extLst>
              </p:cNvPr>
              <p:cNvSpPr/>
              <p:nvPr/>
            </p:nvSpPr>
            <p:spPr>
              <a:xfrm>
                <a:off x="5874470" y="3327697"/>
                <a:ext cx="1681246" cy="1782973"/>
              </a:xfrm>
              <a:prstGeom prst="rect">
                <a:avLst/>
              </a:prstGeom>
              <a:solidFill>
                <a:srgbClr val="DAE3F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944B5AD9-2C5D-D719-D264-6241D958F476}"/>
                  </a:ext>
                </a:extLst>
              </p:cNvPr>
              <p:cNvSpPr/>
              <p:nvPr/>
            </p:nvSpPr>
            <p:spPr>
              <a:xfrm>
                <a:off x="7560949" y="3334090"/>
                <a:ext cx="753474" cy="1776580"/>
              </a:xfrm>
              <a:prstGeom prst="rect">
                <a:avLst/>
              </a:prstGeom>
              <a:solidFill>
                <a:srgbClr val="F8CBA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651BF1C6-8954-D5C8-BBEC-9A611E26F1A3}"/>
                  </a:ext>
                </a:extLst>
              </p:cNvPr>
              <p:cNvCxnSpPr>
                <a:cxnSpLocks/>
              </p:cNvCxnSpPr>
              <p:nvPr/>
            </p:nvCxnSpPr>
            <p:spPr>
              <a:xfrm>
                <a:off x="7555716" y="3314181"/>
                <a:ext cx="0" cy="1796489"/>
              </a:xfrm>
              <a:prstGeom prst="line">
                <a:avLst/>
              </a:prstGeom>
              <a:ln w="28575">
                <a:no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6319B2B-B4BF-EC81-9296-59A6635EBA3D}"/>
                  </a:ext>
                </a:extLst>
              </p:cNvPr>
              <p:cNvCxnSpPr/>
              <p:nvPr/>
            </p:nvCxnSpPr>
            <p:spPr>
              <a:xfrm>
                <a:off x="7555715" y="3334091"/>
                <a:ext cx="0" cy="177657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8" name="図 47">
              <a:extLst>
                <a:ext uri="{FF2B5EF4-FFF2-40B4-BE49-F238E27FC236}">
                  <a16:creationId xmlns:a16="http://schemas.microsoft.com/office/drawing/2014/main" id="{C78878C4-2AB5-CFBC-B54C-F53FB2D7016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6253" b="5096"/>
            <a:stretch/>
          </p:blipFill>
          <p:spPr>
            <a:xfrm>
              <a:off x="5940865" y="3143064"/>
              <a:ext cx="3674153" cy="7590492"/>
            </a:xfrm>
            <a:prstGeom prst="rect">
              <a:avLst/>
            </a:prstGeom>
          </p:spPr>
        </p:pic>
      </p:grpSp>
      <p:cxnSp>
        <p:nvCxnSpPr>
          <p:cNvPr id="58" name="直線矢印コネクタ 57">
            <a:extLst>
              <a:ext uri="{FF2B5EF4-FFF2-40B4-BE49-F238E27FC236}">
                <a16:creationId xmlns:a16="http://schemas.microsoft.com/office/drawing/2014/main" id="{61FE90A3-0D28-B195-2FE2-D01F22633EE5}"/>
              </a:ext>
            </a:extLst>
          </p:cNvPr>
          <p:cNvCxnSpPr>
            <a:cxnSpLocks/>
          </p:cNvCxnSpPr>
          <p:nvPr/>
        </p:nvCxnSpPr>
        <p:spPr>
          <a:xfrm flipV="1">
            <a:off x="10602052" y="2252996"/>
            <a:ext cx="379720" cy="942989"/>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タイトル 1">
            <a:extLst>
              <a:ext uri="{FF2B5EF4-FFF2-40B4-BE49-F238E27FC236}">
                <a16:creationId xmlns:a16="http://schemas.microsoft.com/office/drawing/2014/main" id="{61D91876-8305-1BA0-C8A0-85796E50673C}"/>
              </a:ext>
            </a:extLst>
          </p:cNvPr>
          <p:cNvSpPr txBox="1">
            <a:spLocks/>
          </p:cNvSpPr>
          <p:nvPr/>
        </p:nvSpPr>
        <p:spPr bwMode="black">
          <a:xfrm>
            <a:off x="5760323" y="435650"/>
            <a:ext cx="2800394" cy="2811550"/>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dirty="0"/>
              <a:t>強いインフローで</a:t>
            </a:r>
            <a:br>
              <a:rPr lang="en-US" altLang="ja-JP" sz="1600" dirty="0"/>
            </a:br>
            <a:r>
              <a:rPr lang="ja-JP" altLang="en-US" sz="1600" dirty="0"/>
              <a:t>電流シート圧縮</a:t>
            </a:r>
            <a:endParaRPr lang="en-US" altLang="ja-JP" sz="1600" dirty="0"/>
          </a:p>
          <a:p>
            <a:pPr>
              <a:lnSpc>
                <a:spcPct val="110000"/>
              </a:lnSpc>
            </a:pPr>
            <a:endParaRPr lang="en-US" altLang="ja-JP" sz="1600" dirty="0"/>
          </a:p>
          <a:p>
            <a:pPr>
              <a:lnSpc>
                <a:spcPct val="110000"/>
              </a:lnSpc>
            </a:pPr>
            <a:r>
              <a:rPr lang="ja-JP" altLang="en-US" sz="1600" dirty="0"/>
              <a:t>異常抵抗が生じて</a:t>
            </a:r>
            <a:br>
              <a:rPr lang="en-US" altLang="ja-JP" sz="1600" dirty="0"/>
            </a:br>
            <a:r>
              <a:rPr lang="ja-JP" altLang="en-US" sz="1600" dirty="0"/>
              <a:t>合体速度が急増</a:t>
            </a:r>
            <a:endParaRPr lang="en-US" altLang="ja-JP" sz="1600" dirty="0"/>
          </a:p>
          <a:p>
            <a:pPr>
              <a:lnSpc>
                <a:spcPct val="110000"/>
              </a:lnSpc>
            </a:pPr>
            <a:endParaRPr lang="en-US" altLang="ja-JP" sz="1600" dirty="0"/>
          </a:p>
          <a:p>
            <a:pPr>
              <a:lnSpc>
                <a:spcPct val="110000"/>
              </a:lnSpc>
            </a:pPr>
            <a:r>
              <a:rPr lang="ja-JP" altLang="en-US" sz="1600" dirty="0"/>
              <a:t>電流シートが分裂</a:t>
            </a:r>
            <a:endParaRPr lang="en-US" altLang="ja-JP" sz="1600" dirty="0"/>
          </a:p>
          <a:p>
            <a:pPr>
              <a:lnSpc>
                <a:spcPct val="110000"/>
              </a:lnSpc>
            </a:pPr>
            <a:r>
              <a:rPr lang="ja-JP" altLang="en-US" sz="1600" dirty="0"/>
              <a:t>質量放出効果でさらに高速化</a:t>
            </a:r>
            <a:endParaRPr lang="en-US" altLang="ja-JP" sz="1600" dirty="0"/>
          </a:p>
        </p:txBody>
      </p:sp>
      <p:cxnSp>
        <p:nvCxnSpPr>
          <p:cNvPr id="16" name="直線コネクタ 15">
            <a:extLst>
              <a:ext uri="{FF2B5EF4-FFF2-40B4-BE49-F238E27FC236}">
                <a16:creationId xmlns:a16="http://schemas.microsoft.com/office/drawing/2014/main" id="{5FFF1EE1-BF67-CADE-38D5-F680CDDB6D3A}"/>
              </a:ext>
            </a:extLst>
          </p:cNvPr>
          <p:cNvCxnSpPr>
            <a:cxnSpLocks/>
          </p:cNvCxnSpPr>
          <p:nvPr/>
        </p:nvCxnSpPr>
        <p:spPr>
          <a:xfrm>
            <a:off x="3353826" y="1763048"/>
            <a:ext cx="1289892" cy="148415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41EA669-1CD2-8A25-EDFE-B12BB44B185F}"/>
              </a:ext>
            </a:extLst>
          </p:cNvPr>
          <p:cNvCxnSpPr>
            <a:cxnSpLocks/>
          </p:cNvCxnSpPr>
          <p:nvPr/>
        </p:nvCxnSpPr>
        <p:spPr>
          <a:xfrm>
            <a:off x="4153926" y="1763048"/>
            <a:ext cx="2261280" cy="15384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タイトル 1">
            <a:extLst>
              <a:ext uri="{FF2B5EF4-FFF2-40B4-BE49-F238E27FC236}">
                <a16:creationId xmlns:a16="http://schemas.microsoft.com/office/drawing/2014/main" id="{4FD77A36-113D-CFCC-B568-8623122428F1}"/>
              </a:ext>
            </a:extLst>
          </p:cNvPr>
          <p:cNvSpPr txBox="1">
            <a:spLocks/>
          </p:cNvSpPr>
          <p:nvPr/>
        </p:nvSpPr>
        <p:spPr bwMode="black">
          <a:xfrm>
            <a:off x="4520679" y="5242368"/>
            <a:ext cx="2085537" cy="261423"/>
          </a:xfrm>
          <a:prstGeom prst="rect">
            <a:avLst/>
          </a:prstGeom>
          <a:solidFill>
            <a:schemeClr val="bg1"/>
          </a:solidFill>
          <a:ln w="31750" cap="sq">
            <a:noFill/>
            <a:miter lim="800000"/>
          </a:ln>
        </p:spPr>
        <p:txBody>
          <a:bodyPr vert="horz" lIns="182880" tIns="182880" rIns="182880" bIns="182880" rtlCol="0" anchor="ctr">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600" dirty="0">
                <a:solidFill>
                  <a:schemeClr val="accent2"/>
                </a:solidFill>
              </a:rPr>
              <a:t>電流シート分裂</a:t>
            </a:r>
          </a:p>
        </p:txBody>
      </p:sp>
      <p:sp>
        <p:nvSpPr>
          <p:cNvPr id="76" name="矢印: 下 75">
            <a:extLst>
              <a:ext uri="{FF2B5EF4-FFF2-40B4-BE49-F238E27FC236}">
                <a16:creationId xmlns:a16="http://schemas.microsoft.com/office/drawing/2014/main" id="{E66FEB8E-CE93-D116-7B78-94EBD9657AD7}"/>
              </a:ext>
            </a:extLst>
          </p:cNvPr>
          <p:cNvSpPr/>
          <p:nvPr/>
        </p:nvSpPr>
        <p:spPr>
          <a:xfrm>
            <a:off x="6644298" y="1154879"/>
            <a:ext cx="359772" cy="290935"/>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矢印: 下 76">
            <a:extLst>
              <a:ext uri="{FF2B5EF4-FFF2-40B4-BE49-F238E27FC236}">
                <a16:creationId xmlns:a16="http://schemas.microsoft.com/office/drawing/2014/main" id="{185BA829-8A14-A746-98F3-3F839D71BABB}"/>
              </a:ext>
            </a:extLst>
          </p:cNvPr>
          <p:cNvSpPr/>
          <p:nvPr/>
        </p:nvSpPr>
        <p:spPr>
          <a:xfrm>
            <a:off x="6643547" y="1959140"/>
            <a:ext cx="359772" cy="25376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E5468A94-B4DA-4E17-A87F-AB6670E23394}"/>
              </a:ext>
            </a:extLst>
          </p:cNvPr>
          <p:cNvSpPr/>
          <p:nvPr/>
        </p:nvSpPr>
        <p:spPr>
          <a:xfrm>
            <a:off x="9009529" y="4043052"/>
            <a:ext cx="2563906" cy="1089578"/>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C5E0E411-0F62-70D7-5C0F-FB88C89C1DFA}"/>
              </a:ext>
            </a:extLst>
          </p:cNvPr>
          <p:cNvSpPr txBox="1"/>
          <p:nvPr/>
        </p:nvSpPr>
        <p:spPr>
          <a:xfrm>
            <a:off x="10070049" y="3731969"/>
            <a:ext cx="1823446" cy="338554"/>
          </a:xfrm>
          <a:prstGeom prst="rect">
            <a:avLst/>
          </a:prstGeom>
          <a:noFill/>
        </p:spPr>
        <p:txBody>
          <a:bodyPr wrap="square" rtlCol="0">
            <a:spAutoFit/>
          </a:bodyPr>
          <a:lstStyle/>
          <a:p>
            <a:pPr algn="ctr"/>
            <a:r>
              <a:rPr kumimoji="1" lang="ja-JP" altLang="en-US" sz="1600" b="1" dirty="0">
                <a:solidFill>
                  <a:schemeClr val="tx1">
                    <a:lumMod val="85000"/>
                    <a:lumOff val="15000"/>
                  </a:schemeClr>
                </a:solidFill>
                <a:latin typeface="Arial" panose="020B0604020202020204" pitchFamily="34" charset="0"/>
                <a:cs typeface="Arial" panose="020B0604020202020204" pitchFamily="34" charset="0"/>
              </a:rPr>
              <a:t>異常抵抗あり</a:t>
            </a:r>
          </a:p>
        </p:txBody>
      </p:sp>
      <p:sp>
        <p:nvSpPr>
          <p:cNvPr id="11" name="テキスト ボックス 10">
            <a:extLst>
              <a:ext uri="{FF2B5EF4-FFF2-40B4-BE49-F238E27FC236}">
                <a16:creationId xmlns:a16="http://schemas.microsoft.com/office/drawing/2014/main" id="{FBC177B5-A584-1795-5FDC-D25838056F2B}"/>
              </a:ext>
            </a:extLst>
          </p:cNvPr>
          <p:cNvSpPr txBox="1"/>
          <p:nvPr/>
        </p:nvSpPr>
        <p:spPr>
          <a:xfrm>
            <a:off x="8049268" y="577684"/>
            <a:ext cx="1116081" cy="348475"/>
          </a:xfrm>
          <a:prstGeom prst="rect">
            <a:avLst/>
          </a:prstGeom>
          <a:noFill/>
        </p:spPr>
        <p:txBody>
          <a:bodyPr wrap="square" rtlCol="0">
            <a:spAutoFit/>
          </a:bodyPr>
          <a:lstStyle/>
          <a:p>
            <a:pPr algn="ctr"/>
            <a:r>
              <a:rPr kumimoji="1" lang="ja-JP" altLang="en-US" sz="1600" dirty="0">
                <a:solidFill>
                  <a:schemeClr val="tx1">
                    <a:lumMod val="85000"/>
                    <a:lumOff val="15000"/>
                  </a:schemeClr>
                </a:solidFill>
                <a:latin typeface="Arial" panose="020B0604020202020204" pitchFamily="34" charset="0"/>
                <a:cs typeface="Arial" panose="020B0604020202020204" pitchFamily="34" charset="0"/>
              </a:rPr>
              <a:t>合体率</a:t>
            </a:r>
          </a:p>
        </p:txBody>
      </p:sp>
      <p:sp>
        <p:nvSpPr>
          <p:cNvPr id="12" name="テキスト ボックス 11">
            <a:extLst>
              <a:ext uri="{FF2B5EF4-FFF2-40B4-BE49-F238E27FC236}">
                <a16:creationId xmlns:a16="http://schemas.microsoft.com/office/drawing/2014/main" id="{DA57FF5C-9278-8AD3-6EF0-462A9D0E2B74}"/>
              </a:ext>
            </a:extLst>
          </p:cNvPr>
          <p:cNvSpPr txBox="1"/>
          <p:nvPr/>
        </p:nvSpPr>
        <p:spPr>
          <a:xfrm>
            <a:off x="8197612" y="2015504"/>
            <a:ext cx="1167637" cy="584775"/>
          </a:xfrm>
          <a:prstGeom prst="rect">
            <a:avLst/>
          </a:prstGeom>
          <a:noFill/>
        </p:spPr>
        <p:txBody>
          <a:bodyPr wrap="square" rtlCol="0">
            <a:spAutoFit/>
          </a:bodyPr>
          <a:lstStyle/>
          <a:p>
            <a:r>
              <a:rPr kumimoji="1" lang="en-US" altLang="ja-JP" sz="1600" dirty="0">
                <a:solidFill>
                  <a:schemeClr val="tx1">
                    <a:lumMod val="85000"/>
                    <a:lumOff val="15000"/>
                  </a:schemeClr>
                </a:solidFill>
                <a:latin typeface="Arial" panose="020B0604020202020204" pitchFamily="34" charset="0"/>
                <a:cs typeface="Arial" panose="020B0604020202020204" pitchFamily="34" charset="0"/>
              </a:rPr>
              <a:t>X</a:t>
            </a:r>
            <a:r>
              <a:rPr kumimoji="1" lang="ja-JP" altLang="en-US" sz="1600" dirty="0">
                <a:solidFill>
                  <a:schemeClr val="tx1">
                    <a:lumMod val="85000"/>
                    <a:lumOff val="15000"/>
                  </a:schemeClr>
                </a:solidFill>
                <a:latin typeface="Arial" panose="020B0604020202020204" pitchFamily="34" charset="0"/>
                <a:cs typeface="Arial" panose="020B0604020202020204" pitchFamily="34" charset="0"/>
              </a:rPr>
              <a:t>点電場・電流密度</a:t>
            </a:r>
          </a:p>
        </p:txBody>
      </p:sp>
      <p:sp>
        <p:nvSpPr>
          <p:cNvPr id="19" name="テキスト ボックス 18">
            <a:extLst>
              <a:ext uri="{FF2B5EF4-FFF2-40B4-BE49-F238E27FC236}">
                <a16:creationId xmlns:a16="http://schemas.microsoft.com/office/drawing/2014/main" id="{298CD9DB-D2FC-9F16-0F49-5ABAABF7717E}"/>
              </a:ext>
            </a:extLst>
          </p:cNvPr>
          <p:cNvSpPr txBox="1"/>
          <p:nvPr/>
        </p:nvSpPr>
        <p:spPr>
          <a:xfrm>
            <a:off x="8292954" y="3704498"/>
            <a:ext cx="1116081" cy="338554"/>
          </a:xfrm>
          <a:prstGeom prst="rect">
            <a:avLst/>
          </a:prstGeom>
          <a:noFill/>
        </p:spPr>
        <p:txBody>
          <a:bodyPr wrap="square" rtlCol="0">
            <a:spAutoFit/>
          </a:bodyPr>
          <a:lstStyle/>
          <a:p>
            <a:pPr algn="ctr"/>
            <a:r>
              <a:rPr kumimoji="1" lang="ja-JP" altLang="en-US" sz="1600" dirty="0">
                <a:solidFill>
                  <a:schemeClr val="tx1">
                    <a:lumMod val="85000"/>
                    <a:lumOff val="15000"/>
                  </a:schemeClr>
                </a:solidFill>
                <a:latin typeface="Arial" panose="020B0604020202020204" pitchFamily="34" charset="0"/>
                <a:cs typeface="Arial" panose="020B0604020202020204" pitchFamily="34" charset="0"/>
              </a:rPr>
              <a:t>抵抗率</a:t>
            </a:r>
          </a:p>
        </p:txBody>
      </p:sp>
      <p:cxnSp>
        <p:nvCxnSpPr>
          <p:cNvPr id="6" name="直線矢印コネクタ 5">
            <a:extLst>
              <a:ext uri="{FF2B5EF4-FFF2-40B4-BE49-F238E27FC236}">
                <a16:creationId xmlns:a16="http://schemas.microsoft.com/office/drawing/2014/main" id="{180FDB5E-AB8C-D6C3-C9B8-FFC961EAAF9A}"/>
              </a:ext>
            </a:extLst>
          </p:cNvPr>
          <p:cNvCxnSpPr>
            <a:cxnSpLocks/>
          </p:cNvCxnSpPr>
          <p:nvPr/>
        </p:nvCxnSpPr>
        <p:spPr>
          <a:xfrm>
            <a:off x="5162025" y="4257056"/>
            <a:ext cx="0" cy="455220"/>
          </a:xfrm>
          <a:prstGeom prst="straightConnector1">
            <a:avLst/>
          </a:prstGeom>
          <a:ln w="38100">
            <a:solidFill>
              <a:schemeClr val="bg2">
                <a:lumMod val="25000"/>
              </a:schemeClr>
            </a:solidFill>
            <a:tailEnd type="triangle"/>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3A18439D-339C-D6D7-133C-338C3973F520}"/>
              </a:ext>
            </a:extLst>
          </p:cNvPr>
          <p:cNvCxnSpPr>
            <a:cxnSpLocks/>
          </p:cNvCxnSpPr>
          <p:nvPr/>
        </p:nvCxnSpPr>
        <p:spPr>
          <a:xfrm flipV="1">
            <a:off x="5162025" y="3556460"/>
            <a:ext cx="0" cy="455220"/>
          </a:xfrm>
          <a:prstGeom prst="straightConnector1">
            <a:avLst/>
          </a:prstGeom>
          <a:ln w="38100">
            <a:solidFill>
              <a:schemeClr val="bg2">
                <a:lumMod val="25000"/>
              </a:schemeClr>
            </a:solidFill>
            <a:tailEnd type="triangle"/>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E500061-AA10-DAF1-E875-D3813319B12A}"/>
              </a:ext>
            </a:extLst>
          </p:cNvPr>
          <p:cNvCxnSpPr>
            <a:cxnSpLocks/>
          </p:cNvCxnSpPr>
          <p:nvPr/>
        </p:nvCxnSpPr>
        <p:spPr>
          <a:xfrm>
            <a:off x="8933476" y="5174548"/>
            <a:ext cx="2738571" cy="0"/>
          </a:xfrm>
          <a:prstGeom prst="line">
            <a:avLst/>
          </a:prstGeom>
          <a:ln w="19050">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コンテンツ プレースホルダー 3">
            <a:extLst>
              <a:ext uri="{FF2B5EF4-FFF2-40B4-BE49-F238E27FC236}">
                <a16:creationId xmlns:a16="http://schemas.microsoft.com/office/drawing/2014/main" id="{066DD5BD-DD4A-B492-08F7-6B6D913406BF}"/>
              </a:ext>
            </a:extLst>
          </p:cNvPr>
          <p:cNvSpPr txBox="1">
            <a:spLocks/>
          </p:cNvSpPr>
          <p:nvPr/>
        </p:nvSpPr>
        <p:spPr>
          <a:xfrm>
            <a:off x="7713303" y="4907224"/>
            <a:ext cx="1269255" cy="7594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r">
              <a:buFont typeface="Arial" panose="020B0604020202020204" pitchFamily="34" charset="0"/>
              <a:buNone/>
            </a:pPr>
            <a:r>
              <a:rPr lang="ja-JP" altLang="en-US" sz="2200" b="1" dirty="0"/>
              <a:t>→</a:t>
            </a:r>
            <a:endParaRPr lang="en-US" altLang="ja-JP" sz="2200" b="1" dirty="0"/>
          </a:p>
          <a:p>
            <a:pPr marL="0" indent="0" algn="r">
              <a:lnSpc>
                <a:spcPct val="70000"/>
              </a:lnSpc>
              <a:buFont typeface="Arial" panose="020B0604020202020204" pitchFamily="34" charset="0"/>
              <a:buNone/>
            </a:pPr>
            <a:r>
              <a:rPr lang="ja-JP" altLang="en-US" sz="1400" dirty="0"/>
              <a:t>古典抵抗</a:t>
            </a:r>
            <a:endParaRPr lang="en-US" altLang="ja-JP" sz="1400" dirty="0"/>
          </a:p>
          <a:p>
            <a:pPr marL="0" indent="0">
              <a:buFont typeface="Arial" panose="020B0604020202020204" pitchFamily="34" charset="0"/>
              <a:buNone/>
            </a:pPr>
            <a:endParaRPr lang="en-US" altLang="ja-JP" sz="1400" dirty="0"/>
          </a:p>
        </p:txBody>
      </p:sp>
      <p:cxnSp>
        <p:nvCxnSpPr>
          <p:cNvPr id="39" name="直線コネクタ 38">
            <a:extLst>
              <a:ext uri="{FF2B5EF4-FFF2-40B4-BE49-F238E27FC236}">
                <a16:creationId xmlns:a16="http://schemas.microsoft.com/office/drawing/2014/main" id="{F71D15BB-943C-9814-F74B-DCFB4855E10F}"/>
              </a:ext>
            </a:extLst>
          </p:cNvPr>
          <p:cNvCxnSpPr>
            <a:cxnSpLocks/>
          </p:cNvCxnSpPr>
          <p:nvPr/>
        </p:nvCxnSpPr>
        <p:spPr>
          <a:xfrm flipV="1">
            <a:off x="9077330" y="1565483"/>
            <a:ext cx="2390426" cy="26901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41C98D8F-B6EF-F1C6-9158-BE27D6A2E33F}"/>
              </a:ext>
            </a:extLst>
          </p:cNvPr>
          <p:cNvCxnSpPr>
            <a:cxnSpLocks/>
          </p:cNvCxnSpPr>
          <p:nvPr/>
        </p:nvCxnSpPr>
        <p:spPr>
          <a:xfrm flipV="1">
            <a:off x="10849662" y="701713"/>
            <a:ext cx="405245" cy="1139712"/>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C5E02E11-C6B9-F173-B7FA-EFC9C9CB5DF2}"/>
              </a:ext>
            </a:extLst>
          </p:cNvPr>
          <p:cNvCxnSpPr>
            <a:cxnSpLocks/>
          </p:cNvCxnSpPr>
          <p:nvPr/>
        </p:nvCxnSpPr>
        <p:spPr>
          <a:xfrm>
            <a:off x="11173693" y="627110"/>
            <a:ext cx="0" cy="1250226"/>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5928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17658-BEB1-8F05-AF93-E5E045DF81B9}"/>
              </a:ext>
            </a:extLst>
          </p:cNvPr>
          <p:cNvSpPr>
            <a:spLocks noGrp="1"/>
          </p:cNvSpPr>
          <p:nvPr>
            <p:ph type="title"/>
          </p:nvPr>
        </p:nvSpPr>
        <p:spPr/>
        <p:txBody>
          <a:bodyPr>
            <a:noAutofit/>
          </a:bodyPr>
          <a:lstStyle/>
          <a:p>
            <a:r>
              <a:rPr kumimoji="1" lang="ja-JP" altLang="en-US" sz="1800" dirty="0"/>
              <a:t>目次</a:t>
            </a:r>
          </a:p>
        </p:txBody>
      </p:sp>
      <p:sp>
        <p:nvSpPr>
          <p:cNvPr id="6" name="スライド番号プレースホルダー 5">
            <a:extLst>
              <a:ext uri="{FF2B5EF4-FFF2-40B4-BE49-F238E27FC236}">
                <a16:creationId xmlns:a16="http://schemas.microsoft.com/office/drawing/2014/main" id="{CDECC100-1DEE-8581-49BE-3B7914AE4943}"/>
              </a:ext>
            </a:extLst>
          </p:cNvPr>
          <p:cNvSpPr>
            <a:spLocks noGrp="1"/>
          </p:cNvSpPr>
          <p:nvPr>
            <p:ph type="sldNum" sz="quarter" idx="4"/>
          </p:nvPr>
        </p:nvSpPr>
        <p:spPr/>
        <p:txBody>
          <a:bodyPr/>
          <a:lstStyle/>
          <a:p>
            <a:fld id="{BA60D87D-CB58-4AAC-9906-D8831D2EB70B}" type="slidenum">
              <a:rPr kumimoji="1" lang="ja-JP" altLang="en-US" smtClean="0"/>
              <a:pPr/>
              <a:t>2</a:t>
            </a:fld>
            <a:endParaRPr kumimoji="1" lang="ja-JP" altLang="en-US" dirty="0"/>
          </a:p>
        </p:txBody>
      </p:sp>
      <p:sp>
        <p:nvSpPr>
          <p:cNvPr id="7" name="コンテンツ プレースホルダー 6">
            <a:extLst>
              <a:ext uri="{FF2B5EF4-FFF2-40B4-BE49-F238E27FC236}">
                <a16:creationId xmlns:a16="http://schemas.microsoft.com/office/drawing/2014/main" id="{C6769691-38DA-4461-EB97-A81B3A478828}"/>
              </a:ext>
            </a:extLst>
          </p:cNvPr>
          <p:cNvSpPr>
            <a:spLocks noGrp="1"/>
          </p:cNvSpPr>
          <p:nvPr>
            <p:ph idx="4294967295"/>
          </p:nvPr>
        </p:nvSpPr>
        <p:spPr>
          <a:xfrm>
            <a:off x="397572" y="827088"/>
            <a:ext cx="11794429" cy="4389437"/>
          </a:xfrm>
        </p:spPr>
        <p:txBody>
          <a:bodyPr>
            <a:normAutofit lnSpcReduction="10000"/>
          </a:bodyPr>
          <a:lstStyle/>
          <a:p>
            <a:r>
              <a:rPr lang="ja-JP" altLang="en-US" dirty="0"/>
              <a:t>背景：磁気リコネクション</a:t>
            </a:r>
            <a:endParaRPr lang="en-US" altLang="ja-JP" dirty="0"/>
          </a:p>
          <a:p>
            <a:r>
              <a:rPr lang="ja-JP" altLang="en-US" dirty="0"/>
              <a:t>目的：高速磁気リコネクション機構の解明</a:t>
            </a:r>
            <a:endParaRPr lang="en-US" altLang="ja-JP" dirty="0"/>
          </a:p>
          <a:p>
            <a:r>
              <a:rPr lang="ja-JP" altLang="en-US" dirty="0"/>
              <a:t>実験装置：トカマク合体実験装置</a:t>
            </a:r>
            <a:r>
              <a:rPr lang="en-US" altLang="ja-JP" dirty="0"/>
              <a:t>TS-6</a:t>
            </a:r>
          </a:p>
          <a:p>
            <a:r>
              <a:rPr lang="ja-JP" altLang="en-US" dirty="0"/>
              <a:t>計測手法：高精度磁気プローブ計測の広域化</a:t>
            </a:r>
            <a:endParaRPr lang="en-US" altLang="ja-JP" dirty="0"/>
          </a:p>
          <a:p>
            <a:r>
              <a:rPr lang="ja-JP" altLang="en-US" dirty="0"/>
              <a:t>結果：高速リコネクション実験</a:t>
            </a:r>
            <a:br>
              <a:rPr lang="en-US" altLang="ja-JP" dirty="0"/>
            </a:br>
            <a:r>
              <a:rPr lang="en-US" altLang="ja-JP" dirty="0"/>
              <a:t>1) </a:t>
            </a:r>
            <a:r>
              <a:rPr lang="ja-JP" altLang="en-US" dirty="0"/>
              <a:t>電流ブロブの生成による高速化</a:t>
            </a:r>
            <a:br>
              <a:rPr lang="en-US" altLang="ja-JP" dirty="0"/>
            </a:br>
            <a:r>
              <a:rPr lang="en-US" altLang="ja-JP" dirty="0"/>
              <a:t>2) </a:t>
            </a:r>
            <a:r>
              <a:rPr lang="ja-JP" altLang="en-US" dirty="0"/>
              <a:t>プラズモイド生成による高速化</a:t>
            </a:r>
            <a:br>
              <a:rPr lang="en-US" altLang="ja-JP" dirty="0"/>
            </a:br>
            <a:r>
              <a:rPr lang="en-US" altLang="ja-JP" dirty="0"/>
              <a:t>3) </a:t>
            </a:r>
            <a:r>
              <a:rPr lang="ja-JP" altLang="en-US" dirty="0"/>
              <a:t>電流シート放出による高速化</a:t>
            </a:r>
            <a:endParaRPr lang="en-US" altLang="ja-JP" dirty="0"/>
          </a:p>
          <a:p>
            <a:r>
              <a:rPr lang="ja-JP" altLang="en-US" dirty="0"/>
              <a:t>結論</a:t>
            </a:r>
            <a:endParaRPr lang="en-US" altLang="ja-JP" dirty="0"/>
          </a:p>
          <a:p>
            <a:endParaRPr lang="ja-JP" altLang="en-US" dirty="0"/>
          </a:p>
        </p:txBody>
      </p:sp>
    </p:spTree>
    <p:extLst>
      <p:ext uri="{BB962C8B-B14F-4D97-AF65-F5344CB8AC3E}">
        <p14:creationId xmlns:p14="http://schemas.microsoft.com/office/powerpoint/2010/main" val="3086293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AECEBC-0327-6149-691F-470AD58AC64F}"/>
              </a:ext>
            </a:extLst>
          </p:cNvPr>
          <p:cNvSpPr>
            <a:spLocks noGrp="1"/>
          </p:cNvSpPr>
          <p:nvPr>
            <p:ph type="title"/>
          </p:nvPr>
        </p:nvSpPr>
        <p:spPr/>
        <p:txBody>
          <a:bodyPr/>
          <a:lstStyle/>
          <a:p>
            <a:r>
              <a:rPr kumimoji="1" lang="ja-JP" altLang="en-US" dirty="0"/>
              <a:t>結論：プラズモイド・ブロブ生成による高速化機構</a:t>
            </a:r>
          </a:p>
        </p:txBody>
      </p:sp>
      <p:sp>
        <p:nvSpPr>
          <p:cNvPr id="6" name="スライド番号プレースホルダー 5">
            <a:extLst>
              <a:ext uri="{FF2B5EF4-FFF2-40B4-BE49-F238E27FC236}">
                <a16:creationId xmlns:a16="http://schemas.microsoft.com/office/drawing/2014/main" id="{B4DBC3BB-8A31-FA7C-EA41-81C25A3B31D9}"/>
              </a:ext>
            </a:extLst>
          </p:cNvPr>
          <p:cNvSpPr>
            <a:spLocks noGrp="1"/>
          </p:cNvSpPr>
          <p:nvPr>
            <p:ph type="sldNum" sz="quarter" idx="4"/>
          </p:nvPr>
        </p:nvSpPr>
        <p:spPr/>
        <p:txBody>
          <a:bodyPr/>
          <a:lstStyle/>
          <a:p>
            <a:fld id="{BA60D87D-CB58-4AAC-9906-D8831D2EB70B}" type="slidenum">
              <a:rPr kumimoji="1" lang="ja-JP" altLang="en-US" smtClean="0"/>
              <a:pPr/>
              <a:t>20</a:t>
            </a:fld>
            <a:endParaRPr kumimoji="1" lang="ja-JP" altLang="en-US" dirty="0"/>
          </a:p>
        </p:txBody>
      </p:sp>
      <p:graphicFrame>
        <p:nvGraphicFramePr>
          <p:cNvPr id="7" name="表 7">
            <a:extLst>
              <a:ext uri="{FF2B5EF4-FFF2-40B4-BE49-F238E27FC236}">
                <a16:creationId xmlns:a16="http://schemas.microsoft.com/office/drawing/2014/main" id="{AAE59034-3E3C-E648-812B-4A077295C940}"/>
              </a:ext>
            </a:extLst>
          </p:cNvPr>
          <p:cNvGraphicFramePr>
            <a:graphicFrameLocks noGrp="1"/>
          </p:cNvGraphicFramePr>
          <p:nvPr>
            <p:extLst>
              <p:ext uri="{D42A27DB-BD31-4B8C-83A1-F6EECF244321}">
                <p14:modId xmlns:p14="http://schemas.microsoft.com/office/powerpoint/2010/main" val="1777432616"/>
              </p:ext>
            </p:extLst>
          </p:nvPr>
        </p:nvGraphicFramePr>
        <p:xfrm>
          <a:off x="129250" y="554805"/>
          <a:ext cx="11910349" cy="6180897"/>
        </p:xfrm>
        <a:graphic>
          <a:graphicData uri="http://schemas.openxmlformats.org/drawingml/2006/table">
            <a:tbl>
              <a:tblPr firstRow="1" bandRow="1">
                <a:tableStyleId>{5940675A-B579-460E-94D1-54222C63F5DA}</a:tableStyleId>
              </a:tblPr>
              <a:tblGrid>
                <a:gridCol w="1585732">
                  <a:extLst>
                    <a:ext uri="{9D8B030D-6E8A-4147-A177-3AD203B41FA5}">
                      <a16:colId xmlns:a16="http://schemas.microsoft.com/office/drawing/2014/main" val="1549524423"/>
                    </a:ext>
                  </a:extLst>
                </a:gridCol>
                <a:gridCol w="3549846">
                  <a:extLst>
                    <a:ext uri="{9D8B030D-6E8A-4147-A177-3AD203B41FA5}">
                      <a16:colId xmlns:a16="http://schemas.microsoft.com/office/drawing/2014/main" val="2729579720"/>
                    </a:ext>
                  </a:extLst>
                </a:gridCol>
                <a:gridCol w="3575444">
                  <a:extLst>
                    <a:ext uri="{9D8B030D-6E8A-4147-A177-3AD203B41FA5}">
                      <a16:colId xmlns:a16="http://schemas.microsoft.com/office/drawing/2014/main" val="3703466018"/>
                    </a:ext>
                  </a:extLst>
                </a:gridCol>
                <a:gridCol w="3199327">
                  <a:extLst>
                    <a:ext uri="{9D8B030D-6E8A-4147-A177-3AD203B41FA5}">
                      <a16:colId xmlns:a16="http://schemas.microsoft.com/office/drawing/2014/main" val="2858929807"/>
                    </a:ext>
                  </a:extLst>
                </a:gridCol>
              </a:tblGrid>
              <a:tr h="552526">
                <a:tc>
                  <a:txBody>
                    <a:bodyPr/>
                    <a:lstStyle/>
                    <a:p>
                      <a:pPr algn="ctr"/>
                      <a:r>
                        <a:rPr kumimoji="1" lang="ja-JP" altLang="en-US" dirty="0"/>
                        <a:t>インフロー</a:t>
                      </a:r>
                      <a:br>
                        <a:rPr kumimoji="1" lang="en-US" altLang="ja-JP" dirty="0"/>
                      </a:br>
                      <a:r>
                        <a:rPr kumimoji="1" lang="ja-JP" altLang="en-US" dirty="0"/>
                        <a:t>駆動位置</a:t>
                      </a:r>
                    </a:p>
                  </a:txBody>
                  <a:tcPr/>
                </a:tc>
                <a:tc>
                  <a:txBody>
                    <a:bodyPr/>
                    <a:lstStyle/>
                    <a:p>
                      <a:pPr algn="ctr"/>
                      <a:r>
                        <a:rPr kumimoji="1" lang="en-US" altLang="ja-JP" dirty="0"/>
                        <a:t>Ⅰ</a:t>
                      </a:r>
                      <a:r>
                        <a:rPr kumimoji="1" lang="ja-JP" altLang="en-US" dirty="0"/>
                        <a:t>．遠い</a:t>
                      </a:r>
                    </a:p>
                  </a:txBody>
                  <a:tcPr anchor="ctr"/>
                </a:tc>
                <a:tc>
                  <a:txBody>
                    <a:bodyPr/>
                    <a:lstStyle/>
                    <a:p>
                      <a:pPr algn="ctr"/>
                      <a:r>
                        <a:rPr kumimoji="1" lang="en-US" altLang="ja-JP" dirty="0"/>
                        <a:t>Ⅱ</a:t>
                      </a:r>
                      <a:r>
                        <a:rPr kumimoji="1" lang="ja-JP" altLang="en-US" dirty="0"/>
                        <a:t>．中程度</a:t>
                      </a:r>
                    </a:p>
                  </a:txBody>
                  <a:tcPr anchor="ctr"/>
                </a:tc>
                <a:tc>
                  <a:txBody>
                    <a:bodyPr/>
                    <a:lstStyle/>
                    <a:p>
                      <a:pPr algn="ctr"/>
                      <a:r>
                        <a:rPr kumimoji="1" lang="en-US" altLang="ja-JP" dirty="0"/>
                        <a:t>Ⅲ</a:t>
                      </a:r>
                      <a:r>
                        <a:rPr kumimoji="1" lang="ja-JP" altLang="en-US" dirty="0"/>
                        <a:t>．近い</a:t>
                      </a:r>
                    </a:p>
                  </a:txBody>
                  <a:tcPr anchor="ctr"/>
                </a:tc>
                <a:extLst>
                  <a:ext uri="{0D108BD9-81ED-4DB2-BD59-A6C34878D82A}">
                    <a16:rowId xmlns:a16="http://schemas.microsoft.com/office/drawing/2014/main" val="3354771680"/>
                  </a:ext>
                </a:extLst>
              </a:tr>
              <a:tr h="408286">
                <a:tc>
                  <a:txBody>
                    <a:bodyPr/>
                    <a:lstStyle/>
                    <a:p>
                      <a:pPr algn="ctr"/>
                      <a:r>
                        <a:rPr kumimoji="1" lang="ja-JP" altLang="en-US" dirty="0"/>
                        <a:t>拡散領域拡大</a:t>
                      </a:r>
                    </a:p>
                  </a:txBody>
                  <a:tcPr/>
                </a:tc>
                <a:tc>
                  <a:txBody>
                    <a:bodyPr/>
                    <a:lstStyle/>
                    <a:p>
                      <a:pPr algn="ctr"/>
                      <a:r>
                        <a:rPr kumimoji="1" lang="ja-JP" altLang="en-US" dirty="0"/>
                        <a:t>あり</a:t>
                      </a:r>
                    </a:p>
                  </a:txBody>
                  <a:tcPr/>
                </a:tc>
                <a:tc>
                  <a:txBody>
                    <a:bodyPr/>
                    <a:lstStyle/>
                    <a:p>
                      <a:pPr algn="ctr"/>
                      <a:r>
                        <a:rPr kumimoji="1" lang="ja-JP" altLang="en-US" dirty="0"/>
                        <a:t>前半：あり，後半なし</a:t>
                      </a:r>
                    </a:p>
                  </a:txBody>
                  <a:tcPr/>
                </a:tc>
                <a:tc>
                  <a:txBody>
                    <a:bodyPr/>
                    <a:lstStyle/>
                    <a:p>
                      <a:pPr algn="ctr"/>
                      <a:r>
                        <a:rPr kumimoji="1" lang="ja-JP" altLang="en-US" dirty="0"/>
                        <a:t>なし</a:t>
                      </a:r>
                    </a:p>
                  </a:txBody>
                  <a:tcPr/>
                </a:tc>
                <a:extLst>
                  <a:ext uri="{0D108BD9-81ED-4DB2-BD59-A6C34878D82A}">
                    <a16:rowId xmlns:a16="http://schemas.microsoft.com/office/drawing/2014/main" val="2008344881"/>
                  </a:ext>
                </a:extLst>
              </a:tr>
              <a:tr h="408286">
                <a:tc>
                  <a:txBody>
                    <a:bodyPr/>
                    <a:lstStyle/>
                    <a:p>
                      <a:pPr algn="ctr"/>
                      <a:r>
                        <a:rPr kumimoji="1" lang="ja-JP" altLang="en-US" dirty="0"/>
                        <a:t>異常抵抗</a:t>
                      </a:r>
                    </a:p>
                  </a:txBody>
                  <a:tcPr/>
                </a:tc>
                <a:tc>
                  <a:txBody>
                    <a:bodyPr/>
                    <a:lstStyle/>
                    <a:p>
                      <a:pPr algn="ctr"/>
                      <a:r>
                        <a:rPr kumimoji="1" lang="ja-JP" altLang="en-US" dirty="0"/>
                        <a:t>なし</a:t>
                      </a:r>
                    </a:p>
                  </a:txBody>
                  <a:tcPr/>
                </a:tc>
                <a:tc>
                  <a:txBody>
                    <a:bodyPr/>
                    <a:lstStyle/>
                    <a:p>
                      <a:pPr algn="ctr"/>
                      <a:r>
                        <a:rPr kumimoji="1" lang="ja-JP" altLang="en-US" dirty="0"/>
                        <a:t>前半：なし，後半：あり</a:t>
                      </a:r>
                    </a:p>
                  </a:txBody>
                  <a:tcPr/>
                </a:tc>
                <a:tc>
                  <a:txBody>
                    <a:bodyPr/>
                    <a:lstStyle/>
                    <a:p>
                      <a:pPr algn="ctr"/>
                      <a:r>
                        <a:rPr kumimoji="1" lang="ja-JP" altLang="en-US" dirty="0"/>
                        <a:t>あり</a:t>
                      </a:r>
                    </a:p>
                  </a:txBody>
                  <a:tcPr/>
                </a:tc>
                <a:extLst>
                  <a:ext uri="{0D108BD9-81ED-4DB2-BD59-A6C34878D82A}">
                    <a16:rowId xmlns:a16="http://schemas.microsoft.com/office/drawing/2014/main" val="2082102855"/>
                  </a:ext>
                </a:extLst>
              </a:tr>
              <a:tr h="339047">
                <a:tc>
                  <a:txBody>
                    <a:bodyPr/>
                    <a:lstStyle/>
                    <a:p>
                      <a:pPr algn="ctr"/>
                      <a:r>
                        <a:rPr kumimoji="1" lang="ja-JP" altLang="en-US" dirty="0"/>
                        <a:t>質量放出</a:t>
                      </a:r>
                    </a:p>
                  </a:txBody>
                  <a:tcPr/>
                </a:tc>
                <a:tc>
                  <a:txBody>
                    <a:bodyPr/>
                    <a:lstStyle/>
                    <a:p>
                      <a:pPr algn="ctr"/>
                      <a:r>
                        <a:rPr kumimoji="1" lang="ja-JP" altLang="en-US" dirty="0"/>
                        <a:t>なし</a:t>
                      </a:r>
                    </a:p>
                  </a:txBody>
                  <a:tcPr/>
                </a:tc>
                <a:tc>
                  <a:txBody>
                    <a:bodyPr/>
                    <a:lstStyle/>
                    <a:p>
                      <a:pPr algn="ctr"/>
                      <a:r>
                        <a:rPr kumimoji="1" lang="ja-JP" altLang="en-US" dirty="0"/>
                        <a:t>なし</a:t>
                      </a:r>
                    </a:p>
                  </a:txBody>
                  <a:tcPr/>
                </a:tc>
                <a:tc>
                  <a:txBody>
                    <a:bodyPr/>
                    <a:lstStyle/>
                    <a:p>
                      <a:pPr algn="ctr"/>
                      <a:r>
                        <a:rPr kumimoji="1" lang="ja-JP" altLang="en-US" dirty="0"/>
                        <a:t>あり</a:t>
                      </a:r>
                    </a:p>
                  </a:txBody>
                  <a:tcPr/>
                </a:tc>
                <a:extLst>
                  <a:ext uri="{0D108BD9-81ED-4DB2-BD59-A6C34878D82A}">
                    <a16:rowId xmlns:a16="http://schemas.microsoft.com/office/drawing/2014/main" val="3691911050"/>
                  </a:ext>
                </a:extLst>
              </a:tr>
              <a:tr h="2553598">
                <a:tc>
                  <a:txBody>
                    <a:bodyPr/>
                    <a:lstStyle/>
                    <a:p>
                      <a:pPr algn="ctr"/>
                      <a:r>
                        <a:rPr kumimoji="1" lang="ja-JP" altLang="en-US" dirty="0"/>
                        <a:t>磁場構造</a:t>
                      </a:r>
                    </a:p>
                  </a:txBody>
                  <a:tcPr/>
                </a:tc>
                <a:tc>
                  <a:txBody>
                    <a:bodyPr/>
                    <a:lstStyle/>
                    <a:p>
                      <a:pPr algn="ctr"/>
                      <a:r>
                        <a:rPr kumimoji="1" lang="ja-JP" altLang="en-US" dirty="0"/>
                        <a:t>プラズモイド</a:t>
                      </a:r>
                    </a:p>
                  </a:txBody>
                  <a:tcPr/>
                </a:tc>
                <a:tc>
                  <a:txBody>
                    <a:bodyPr/>
                    <a:lstStyle/>
                    <a:p>
                      <a:r>
                        <a:rPr kumimoji="1" lang="ja-JP" altLang="en-US" dirty="0"/>
                        <a:t>　複数ブロブ　　　</a:t>
                      </a:r>
                    </a:p>
                  </a:txBody>
                  <a:tcPr/>
                </a:tc>
                <a:tc>
                  <a:txBody>
                    <a:bodyPr/>
                    <a:lstStyle/>
                    <a:p>
                      <a:pPr algn="ctr"/>
                      <a:r>
                        <a:rPr kumimoji="1" lang="ja-JP" altLang="en-US" dirty="0"/>
                        <a:t>電流シート分裂・放出</a:t>
                      </a:r>
                    </a:p>
                  </a:txBody>
                  <a:tcPr/>
                </a:tc>
                <a:extLst>
                  <a:ext uri="{0D108BD9-81ED-4DB2-BD59-A6C34878D82A}">
                    <a16:rowId xmlns:a16="http://schemas.microsoft.com/office/drawing/2014/main" val="2062923281"/>
                  </a:ext>
                </a:extLst>
              </a:tr>
              <a:tr h="1804887">
                <a:tc>
                  <a:txBody>
                    <a:bodyPr/>
                    <a:lstStyle/>
                    <a:p>
                      <a:pPr algn="ctr"/>
                      <a:r>
                        <a:rPr kumimoji="1" lang="ja-JP" altLang="en-US" dirty="0"/>
                        <a:t>高速化過程</a:t>
                      </a:r>
                    </a:p>
                  </a:txBody>
                  <a:tcPr/>
                </a:tc>
                <a:tc>
                  <a:txBody>
                    <a:bodyPr/>
                    <a:lstStyle/>
                    <a:p>
                      <a:r>
                        <a:rPr kumimoji="1" lang="ja-JP" altLang="en-US" dirty="0"/>
                        <a:t>弱いインフローで磁気</a:t>
                      </a:r>
                      <a:br>
                        <a:rPr kumimoji="1" lang="en-US" altLang="ja-JP" dirty="0"/>
                      </a:br>
                      <a:r>
                        <a:rPr kumimoji="1" lang="ja-JP" altLang="en-US" dirty="0"/>
                        <a:t>エネルギーが供給され続ける</a:t>
                      </a:r>
                      <a:br>
                        <a:rPr kumimoji="1" lang="en-US" altLang="ja-JP" dirty="0"/>
                      </a:br>
                      <a:r>
                        <a:rPr kumimoji="1" lang="ja-JP" altLang="en-US" dirty="0"/>
                        <a:t>→パイルアップで</a:t>
                      </a:r>
                      <a:br>
                        <a:rPr kumimoji="1" lang="en-US" altLang="ja-JP" dirty="0"/>
                      </a:br>
                      <a:r>
                        <a:rPr kumimoji="1" lang="ja-JP" altLang="en-US" dirty="0"/>
                        <a:t>　</a:t>
                      </a:r>
                      <a:r>
                        <a:rPr kumimoji="1" lang="ja-JP" altLang="en-US" b="1" dirty="0"/>
                        <a:t>プラズモイド生成</a:t>
                      </a:r>
                      <a:endParaRPr kumimoji="1" lang="en-US" altLang="ja-JP" b="1" dirty="0"/>
                    </a:p>
                    <a:p>
                      <a:r>
                        <a:rPr kumimoji="1" lang="ja-JP" altLang="en-US" dirty="0"/>
                        <a:t>→</a:t>
                      </a:r>
                      <a:r>
                        <a:rPr kumimoji="1" lang="en-US" altLang="ja-JP" dirty="0"/>
                        <a:t>X</a:t>
                      </a:r>
                      <a:r>
                        <a:rPr kumimoji="1" lang="ja-JP" altLang="en-US" dirty="0"/>
                        <a:t>点が二個に増えて</a:t>
                      </a:r>
                      <a:br>
                        <a:rPr kumimoji="1" lang="en-US" altLang="ja-JP" dirty="0"/>
                      </a:br>
                      <a:r>
                        <a:rPr kumimoji="1" lang="ja-JP" altLang="en-US" dirty="0"/>
                        <a:t>　拡散領域増加して高速化</a:t>
                      </a:r>
                    </a:p>
                  </a:txBody>
                  <a:tcPr/>
                </a:tc>
                <a:tc>
                  <a:txBody>
                    <a:bodyPr/>
                    <a:lstStyle/>
                    <a:p>
                      <a:r>
                        <a:rPr kumimoji="1" lang="ja-JP" altLang="en-US" dirty="0"/>
                        <a:t>前半：弱いインフローで縦長の電流シート内に</a:t>
                      </a:r>
                      <a:r>
                        <a:rPr kumimoji="1" lang="ja-JP" altLang="en-US" b="1" dirty="0"/>
                        <a:t>複数個のブロブ</a:t>
                      </a:r>
                      <a:br>
                        <a:rPr kumimoji="1" lang="en-US" altLang="ja-JP" dirty="0"/>
                      </a:br>
                      <a:r>
                        <a:rPr kumimoji="1" lang="ja-JP" altLang="en-US" dirty="0"/>
                        <a:t>→拡散領域増加して高速化</a:t>
                      </a:r>
                      <a:br>
                        <a:rPr kumimoji="1" lang="en-US" altLang="ja-JP" dirty="0"/>
                      </a:br>
                      <a:r>
                        <a:rPr kumimoji="1" lang="ja-JP" altLang="en-US" dirty="0"/>
                        <a:t>後半：シート圧縮</a:t>
                      </a:r>
                      <a:endParaRPr kumimoji="1" lang="en-US" altLang="ja-JP" dirty="0"/>
                    </a:p>
                    <a:p>
                      <a:r>
                        <a:rPr kumimoji="1" lang="ja-JP" altLang="en-US" dirty="0"/>
                        <a:t>→</a:t>
                      </a:r>
                      <a:r>
                        <a:rPr kumimoji="1" lang="ja-JP" altLang="en-US" b="1" dirty="0"/>
                        <a:t>異常抵抗</a:t>
                      </a:r>
                      <a:r>
                        <a:rPr kumimoji="1" lang="ja-JP" altLang="en-US" dirty="0"/>
                        <a:t>による高速化</a:t>
                      </a:r>
                      <a:endParaRPr kumimoji="1" lang="en-US" altLang="ja-JP" dirty="0"/>
                    </a:p>
                  </a:txBody>
                  <a:tcPr/>
                </a:tc>
                <a:tc>
                  <a:txBody>
                    <a:bodyPr/>
                    <a:lstStyle/>
                    <a:p>
                      <a:r>
                        <a:rPr kumimoji="1" lang="ja-JP" altLang="en-US" dirty="0"/>
                        <a:t>強いインフローで</a:t>
                      </a:r>
                      <a:r>
                        <a:rPr kumimoji="1" lang="ja-JP" altLang="en-US" b="1" dirty="0"/>
                        <a:t>異常抵抗</a:t>
                      </a:r>
                      <a:r>
                        <a:rPr kumimoji="1" lang="ja-JP" altLang="en-US" dirty="0"/>
                        <a:t>が生じる</a:t>
                      </a:r>
                      <a:br>
                        <a:rPr kumimoji="1" lang="en-US" altLang="ja-JP" dirty="0"/>
                      </a:br>
                      <a:r>
                        <a:rPr kumimoji="1" lang="ja-JP" altLang="en-US" dirty="0"/>
                        <a:t>→シート圧縮</a:t>
                      </a:r>
                      <a:br>
                        <a:rPr kumimoji="1" lang="en-US" altLang="ja-JP" dirty="0"/>
                      </a:br>
                      <a:r>
                        <a:rPr kumimoji="1" lang="ja-JP" altLang="en-US" dirty="0"/>
                        <a:t>→</a:t>
                      </a:r>
                      <a:r>
                        <a:rPr kumimoji="1" lang="ja-JP" altLang="en-US" b="1" dirty="0"/>
                        <a:t>電流シートが分裂，放出</a:t>
                      </a:r>
                      <a:r>
                        <a:rPr kumimoji="1" lang="ja-JP" altLang="en-US" dirty="0"/>
                        <a:t>されて，さらにインフローを</a:t>
                      </a:r>
                      <a:br>
                        <a:rPr kumimoji="1" lang="en-US" altLang="ja-JP" dirty="0"/>
                      </a:br>
                      <a:r>
                        <a:rPr kumimoji="1" lang="ja-JP" altLang="en-US" dirty="0"/>
                        <a:t>引きこんで高速化</a:t>
                      </a:r>
                    </a:p>
                  </a:txBody>
                  <a:tcPr/>
                </a:tc>
                <a:extLst>
                  <a:ext uri="{0D108BD9-81ED-4DB2-BD59-A6C34878D82A}">
                    <a16:rowId xmlns:a16="http://schemas.microsoft.com/office/drawing/2014/main" val="114198880"/>
                  </a:ext>
                </a:extLst>
              </a:tr>
            </a:tbl>
          </a:graphicData>
        </a:graphic>
      </p:graphicFrame>
      <p:pic>
        <p:nvPicPr>
          <p:cNvPr id="8" name="図 7">
            <a:extLst>
              <a:ext uri="{FF2B5EF4-FFF2-40B4-BE49-F238E27FC236}">
                <a16:creationId xmlns:a16="http://schemas.microsoft.com/office/drawing/2014/main" id="{0BF5E7D8-BC65-3A65-C3B3-A4CE2F3F6714}"/>
              </a:ext>
            </a:extLst>
          </p:cNvPr>
          <p:cNvPicPr>
            <a:picLocks noChangeAspect="1"/>
          </p:cNvPicPr>
          <p:nvPr/>
        </p:nvPicPr>
        <p:blipFill rotWithShape="1">
          <a:blip r:embed="rId2">
            <a:extLst>
              <a:ext uri="{28A0092B-C50C-407E-A947-70E740481C1C}">
                <a14:useLocalDpi xmlns:a14="http://schemas.microsoft.com/office/drawing/2010/main" val="0"/>
              </a:ext>
            </a:extLst>
          </a:blip>
          <a:srcRect l="45431" t="13939" r="44742" b="63114"/>
          <a:stretch/>
        </p:blipFill>
        <p:spPr>
          <a:xfrm>
            <a:off x="2646725" y="2689096"/>
            <a:ext cx="1887448" cy="2202197"/>
          </a:xfrm>
          <a:prstGeom prst="rect">
            <a:avLst/>
          </a:prstGeom>
        </p:spPr>
      </p:pic>
      <p:pic>
        <p:nvPicPr>
          <p:cNvPr id="9" name="図 8" descr="ダイアグラム が含まれている画像&#10;&#10;自動的に生成された説明">
            <a:extLst>
              <a:ext uri="{FF2B5EF4-FFF2-40B4-BE49-F238E27FC236}">
                <a16:creationId xmlns:a16="http://schemas.microsoft.com/office/drawing/2014/main" id="{DEEE3ACE-DEC5-AD09-E24C-8D29EE84D542}"/>
              </a:ext>
            </a:extLst>
          </p:cNvPr>
          <p:cNvPicPr>
            <a:picLocks noChangeAspect="1"/>
          </p:cNvPicPr>
          <p:nvPr/>
        </p:nvPicPr>
        <p:blipFill rotWithShape="1">
          <a:blip r:embed="rId3">
            <a:extLst>
              <a:ext uri="{28A0092B-C50C-407E-A947-70E740481C1C}">
                <a14:useLocalDpi xmlns:a14="http://schemas.microsoft.com/office/drawing/2010/main" val="0"/>
              </a:ext>
            </a:extLst>
          </a:blip>
          <a:srcRect l="62443" t="7016" r="26101" b="58192"/>
          <a:stretch/>
        </p:blipFill>
        <p:spPr>
          <a:xfrm>
            <a:off x="5416952" y="2689096"/>
            <a:ext cx="1353481" cy="2181562"/>
          </a:xfrm>
          <a:prstGeom prst="rect">
            <a:avLst/>
          </a:prstGeom>
        </p:spPr>
      </p:pic>
      <p:cxnSp>
        <p:nvCxnSpPr>
          <p:cNvPr id="10" name="直線矢印コネクタ 9">
            <a:extLst>
              <a:ext uri="{FF2B5EF4-FFF2-40B4-BE49-F238E27FC236}">
                <a16:creationId xmlns:a16="http://schemas.microsoft.com/office/drawing/2014/main" id="{DC5A850B-1FC6-33BA-CFFD-0631ADF39059}"/>
              </a:ext>
            </a:extLst>
          </p:cNvPr>
          <p:cNvCxnSpPr>
            <a:cxnSpLocks/>
          </p:cNvCxnSpPr>
          <p:nvPr/>
        </p:nvCxnSpPr>
        <p:spPr>
          <a:xfrm>
            <a:off x="6770433" y="3792381"/>
            <a:ext cx="450601"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図 10" descr="ダイアグラム が含まれている画像&#10;&#10;自動的に生成された説明">
            <a:extLst>
              <a:ext uri="{FF2B5EF4-FFF2-40B4-BE49-F238E27FC236}">
                <a16:creationId xmlns:a16="http://schemas.microsoft.com/office/drawing/2014/main" id="{636ED554-98E4-040A-8D9F-C2F34AA9E4A7}"/>
              </a:ext>
            </a:extLst>
          </p:cNvPr>
          <p:cNvPicPr>
            <a:picLocks noChangeAspect="1"/>
          </p:cNvPicPr>
          <p:nvPr/>
        </p:nvPicPr>
        <p:blipFill rotWithShape="1">
          <a:blip r:embed="rId3">
            <a:extLst>
              <a:ext uri="{28A0092B-C50C-407E-A947-70E740481C1C}">
                <a14:useLocalDpi xmlns:a14="http://schemas.microsoft.com/office/drawing/2010/main" val="0"/>
              </a:ext>
            </a:extLst>
          </a:blip>
          <a:srcRect l="46354" t="54369" r="42409" b="10364"/>
          <a:stretch/>
        </p:blipFill>
        <p:spPr>
          <a:xfrm>
            <a:off x="7312452" y="2660729"/>
            <a:ext cx="1353481" cy="2254760"/>
          </a:xfrm>
          <a:prstGeom prst="rect">
            <a:avLst/>
          </a:prstGeom>
        </p:spPr>
      </p:pic>
      <p:pic>
        <p:nvPicPr>
          <p:cNvPr id="13" name="図 12">
            <a:extLst>
              <a:ext uri="{FF2B5EF4-FFF2-40B4-BE49-F238E27FC236}">
                <a16:creationId xmlns:a16="http://schemas.microsoft.com/office/drawing/2014/main" id="{50078F5E-FF24-13D8-FB56-A49EABA2781B}"/>
              </a:ext>
            </a:extLst>
          </p:cNvPr>
          <p:cNvPicPr>
            <a:picLocks noChangeAspect="1"/>
          </p:cNvPicPr>
          <p:nvPr/>
        </p:nvPicPr>
        <p:blipFill rotWithShape="1">
          <a:blip r:embed="rId4">
            <a:extLst>
              <a:ext uri="{28A0092B-C50C-407E-A947-70E740481C1C}">
                <a14:useLocalDpi xmlns:a14="http://schemas.microsoft.com/office/drawing/2010/main" val="0"/>
              </a:ext>
            </a:extLst>
          </a:blip>
          <a:srcRect l="45233" t="62379" r="44712" b="17394"/>
          <a:stretch/>
        </p:blipFill>
        <p:spPr>
          <a:xfrm>
            <a:off x="9327782" y="2703914"/>
            <a:ext cx="2190931" cy="2202197"/>
          </a:xfrm>
          <a:prstGeom prst="rect">
            <a:avLst/>
          </a:prstGeom>
        </p:spPr>
      </p:pic>
      <p:sp>
        <p:nvSpPr>
          <p:cNvPr id="14" name="乗算記号 13">
            <a:extLst>
              <a:ext uri="{FF2B5EF4-FFF2-40B4-BE49-F238E27FC236}">
                <a16:creationId xmlns:a16="http://schemas.microsoft.com/office/drawing/2014/main" id="{91F90711-6BCC-7672-DAC0-5911BF2C7845}"/>
              </a:ext>
            </a:extLst>
          </p:cNvPr>
          <p:cNvSpPr/>
          <p:nvPr/>
        </p:nvSpPr>
        <p:spPr>
          <a:xfrm>
            <a:off x="3262765" y="3275440"/>
            <a:ext cx="385483" cy="343018"/>
          </a:xfrm>
          <a:prstGeom prst="mathMultiply">
            <a:avLst>
              <a:gd name="adj1" fmla="val 15680"/>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乗算記号 14">
            <a:extLst>
              <a:ext uri="{FF2B5EF4-FFF2-40B4-BE49-F238E27FC236}">
                <a16:creationId xmlns:a16="http://schemas.microsoft.com/office/drawing/2014/main" id="{C3360AB2-3019-2CE3-3F68-E69648D814A1}"/>
              </a:ext>
            </a:extLst>
          </p:cNvPr>
          <p:cNvSpPr/>
          <p:nvPr/>
        </p:nvSpPr>
        <p:spPr>
          <a:xfrm>
            <a:off x="3282558" y="4236145"/>
            <a:ext cx="385483" cy="343018"/>
          </a:xfrm>
          <a:prstGeom prst="mathMultiply">
            <a:avLst>
              <a:gd name="adj1" fmla="val 15680"/>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0864B1E3-A8DA-2E5A-8306-E1DF24A7E784}"/>
              </a:ext>
            </a:extLst>
          </p:cNvPr>
          <p:cNvCxnSpPr>
            <a:cxnSpLocks/>
          </p:cNvCxnSpPr>
          <p:nvPr/>
        </p:nvCxnSpPr>
        <p:spPr>
          <a:xfrm flipH="1" flipV="1">
            <a:off x="2432949" y="3113394"/>
            <a:ext cx="1058712" cy="15356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93C9838-12F1-1FE1-8C9D-5A466B4A3865}"/>
              </a:ext>
            </a:extLst>
          </p:cNvPr>
          <p:cNvCxnSpPr>
            <a:cxnSpLocks/>
          </p:cNvCxnSpPr>
          <p:nvPr/>
        </p:nvCxnSpPr>
        <p:spPr>
          <a:xfrm flipH="1" flipV="1">
            <a:off x="2432949" y="3094501"/>
            <a:ext cx="959234" cy="1303973"/>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1" name="タイトル 1">
            <a:extLst>
              <a:ext uri="{FF2B5EF4-FFF2-40B4-BE49-F238E27FC236}">
                <a16:creationId xmlns:a16="http://schemas.microsoft.com/office/drawing/2014/main" id="{1CB62FDE-0805-9F19-4D3C-867521A712F5}"/>
              </a:ext>
            </a:extLst>
          </p:cNvPr>
          <p:cNvSpPr txBox="1">
            <a:spLocks/>
          </p:cNvSpPr>
          <p:nvPr/>
        </p:nvSpPr>
        <p:spPr bwMode="black">
          <a:xfrm>
            <a:off x="1915590" y="2759912"/>
            <a:ext cx="867633" cy="500763"/>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b="0" dirty="0"/>
              <a:t>X</a:t>
            </a:r>
            <a:r>
              <a:rPr lang="ja-JP" altLang="en-US" sz="1600" b="0" dirty="0"/>
              <a:t>点</a:t>
            </a:r>
            <a:endParaRPr lang="en-US" altLang="ja-JP" sz="1600" b="0" dirty="0"/>
          </a:p>
        </p:txBody>
      </p:sp>
      <p:cxnSp>
        <p:nvCxnSpPr>
          <p:cNvPr id="25" name="直線矢印コネクタ 24">
            <a:extLst>
              <a:ext uri="{FF2B5EF4-FFF2-40B4-BE49-F238E27FC236}">
                <a16:creationId xmlns:a16="http://schemas.microsoft.com/office/drawing/2014/main" id="{F0B726D8-7BC9-87F5-C241-590840DFB8B5}"/>
              </a:ext>
            </a:extLst>
          </p:cNvPr>
          <p:cNvCxnSpPr>
            <a:cxnSpLocks/>
          </p:cNvCxnSpPr>
          <p:nvPr/>
        </p:nvCxnSpPr>
        <p:spPr>
          <a:xfrm>
            <a:off x="9955874" y="3710889"/>
            <a:ext cx="0" cy="455220"/>
          </a:xfrm>
          <a:prstGeom prst="straightConnector1">
            <a:avLst/>
          </a:prstGeom>
          <a:ln w="38100">
            <a:solidFill>
              <a:schemeClr val="bg2">
                <a:lumMod val="25000"/>
              </a:schemeClr>
            </a:solidFill>
            <a:tailEnd type="triangle"/>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4229907-02EC-C0D0-F871-A804B6C50790}"/>
              </a:ext>
            </a:extLst>
          </p:cNvPr>
          <p:cNvCxnSpPr>
            <a:cxnSpLocks/>
          </p:cNvCxnSpPr>
          <p:nvPr/>
        </p:nvCxnSpPr>
        <p:spPr>
          <a:xfrm flipV="1">
            <a:off x="9955874" y="3010293"/>
            <a:ext cx="0" cy="455220"/>
          </a:xfrm>
          <a:prstGeom prst="straightConnector1">
            <a:avLst/>
          </a:prstGeom>
          <a:ln w="38100">
            <a:solidFill>
              <a:schemeClr val="bg2">
                <a:lumMod val="25000"/>
              </a:schemeClr>
            </a:solidFill>
            <a:tailEnd type="triangle"/>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5" name="乗算記号 4">
            <a:extLst>
              <a:ext uri="{FF2B5EF4-FFF2-40B4-BE49-F238E27FC236}">
                <a16:creationId xmlns:a16="http://schemas.microsoft.com/office/drawing/2014/main" id="{59656220-E7B9-27AA-C02E-9711DC341110}"/>
              </a:ext>
            </a:extLst>
          </p:cNvPr>
          <p:cNvSpPr/>
          <p:nvPr/>
        </p:nvSpPr>
        <p:spPr>
          <a:xfrm>
            <a:off x="5891917" y="3029004"/>
            <a:ext cx="385483" cy="343018"/>
          </a:xfrm>
          <a:prstGeom prst="mathMultiply">
            <a:avLst>
              <a:gd name="adj1" fmla="val 15680"/>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乗算記号 11">
            <a:extLst>
              <a:ext uri="{FF2B5EF4-FFF2-40B4-BE49-F238E27FC236}">
                <a16:creationId xmlns:a16="http://schemas.microsoft.com/office/drawing/2014/main" id="{7A46C5FA-6AAC-7EBA-2281-8BB5110B5B4B}"/>
              </a:ext>
            </a:extLst>
          </p:cNvPr>
          <p:cNvSpPr/>
          <p:nvPr/>
        </p:nvSpPr>
        <p:spPr>
          <a:xfrm>
            <a:off x="5877329" y="3811467"/>
            <a:ext cx="385483" cy="343018"/>
          </a:xfrm>
          <a:prstGeom prst="mathMultiply">
            <a:avLst>
              <a:gd name="adj1" fmla="val 15680"/>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8592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7048EF-584E-D783-3A73-F2CEC6C91C45}"/>
              </a:ext>
            </a:extLst>
          </p:cNvPr>
          <p:cNvSpPr>
            <a:spLocks noGrp="1"/>
          </p:cNvSpPr>
          <p:nvPr>
            <p:ph type="title"/>
          </p:nvPr>
        </p:nvSpPr>
        <p:spPr/>
        <p:txBody>
          <a:bodyPr>
            <a:noAutofit/>
          </a:bodyPr>
          <a:lstStyle/>
          <a:p>
            <a:r>
              <a:rPr lang="ja-JP" altLang="en-US" sz="1800" dirty="0"/>
              <a:t>結論</a:t>
            </a:r>
            <a:endParaRPr kumimoji="1" lang="ja-JP" altLang="en-US" sz="1800" dirty="0"/>
          </a:p>
        </p:txBody>
      </p:sp>
      <p:sp>
        <p:nvSpPr>
          <p:cNvPr id="6" name="スライド番号プレースホルダー 5">
            <a:extLst>
              <a:ext uri="{FF2B5EF4-FFF2-40B4-BE49-F238E27FC236}">
                <a16:creationId xmlns:a16="http://schemas.microsoft.com/office/drawing/2014/main" id="{6ABCC848-3FFD-DC9A-15F5-FB7CE075CEFC}"/>
              </a:ext>
            </a:extLst>
          </p:cNvPr>
          <p:cNvSpPr>
            <a:spLocks noGrp="1"/>
          </p:cNvSpPr>
          <p:nvPr>
            <p:ph type="sldNum" sz="quarter" idx="4"/>
          </p:nvPr>
        </p:nvSpPr>
        <p:spPr/>
        <p:txBody>
          <a:bodyPr/>
          <a:lstStyle/>
          <a:p>
            <a:fld id="{BA60D87D-CB58-4AAC-9906-D8831D2EB70B}" type="slidenum">
              <a:rPr kumimoji="1" lang="ja-JP" altLang="en-US" smtClean="0"/>
              <a:pPr/>
              <a:t>21</a:t>
            </a:fld>
            <a:endParaRPr kumimoji="1" lang="ja-JP" altLang="en-US" dirty="0"/>
          </a:p>
        </p:txBody>
      </p:sp>
      <p:sp>
        <p:nvSpPr>
          <p:cNvPr id="8" name="コンテンツ プレースホルダー 7">
            <a:extLst>
              <a:ext uri="{FF2B5EF4-FFF2-40B4-BE49-F238E27FC236}">
                <a16:creationId xmlns:a16="http://schemas.microsoft.com/office/drawing/2014/main" id="{1F9EE043-7A5B-7060-BC24-2843EC56C500}"/>
              </a:ext>
            </a:extLst>
          </p:cNvPr>
          <p:cNvSpPr>
            <a:spLocks noGrp="1"/>
          </p:cNvSpPr>
          <p:nvPr>
            <p:ph idx="4294967295"/>
          </p:nvPr>
        </p:nvSpPr>
        <p:spPr>
          <a:xfrm>
            <a:off x="437453" y="644478"/>
            <a:ext cx="11356975" cy="5783216"/>
          </a:xfrm>
        </p:spPr>
        <p:txBody>
          <a:bodyPr>
            <a:normAutofit fontScale="92500"/>
          </a:bodyPr>
          <a:lstStyle/>
          <a:p>
            <a:pPr>
              <a:lnSpc>
                <a:spcPct val="140000"/>
              </a:lnSpc>
            </a:pPr>
            <a:r>
              <a:rPr lang="ja-JP" altLang="en-US" dirty="0"/>
              <a:t>最小</a:t>
            </a:r>
            <a:r>
              <a:rPr lang="en-US" altLang="ja-JP" dirty="0"/>
              <a:t>5 mm</a:t>
            </a:r>
            <a:r>
              <a:rPr lang="ja-JP" altLang="en-US" dirty="0"/>
              <a:t>の分解能を有する</a:t>
            </a:r>
            <a:r>
              <a:rPr lang="ja-JP" altLang="en-US" b="1" dirty="0"/>
              <a:t>高精細な</a:t>
            </a:r>
            <a:r>
              <a:rPr lang="en-US" altLang="ja-JP" b="1" dirty="0"/>
              <a:t>PCB</a:t>
            </a:r>
            <a:r>
              <a:rPr lang="ja-JP" altLang="en-US" b="1" dirty="0"/>
              <a:t>型磁気プローブ</a:t>
            </a:r>
            <a:r>
              <a:rPr lang="ja-JP" altLang="en-US" dirty="0"/>
              <a:t>による</a:t>
            </a:r>
            <a:r>
              <a:rPr lang="ja-JP" altLang="en-US" b="1" dirty="0"/>
              <a:t>計測範囲を拡大</a:t>
            </a:r>
            <a:r>
              <a:rPr lang="ja-JP" altLang="en-US" dirty="0"/>
              <a:t>し</a:t>
            </a:r>
            <a:br>
              <a:rPr lang="en-US" altLang="ja-JP" dirty="0"/>
            </a:br>
            <a:r>
              <a:rPr lang="ja-JP" altLang="en-US" dirty="0"/>
              <a:t>磁気リコネクション領域の磁場計測を行った．</a:t>
            </a:r>
            <a:endParaRPr lang="en-US" altLang="ja-JP" dirty="0"/>
          </a:p>
          <a:p>
            <a:pPr>
              <a:lnSpc>
                <a:spcPct val="140000"/>
              </a:lnSpc>
            </a:pPr>
            <a:r>
              <a:rPr lang="ja-JP" altLang="en-US" dirty="0"/>
              <a:t>インフロー駆動位置が遠いと，複数個の電流ブロブやプラズモイドが生成され，</a:t>
            </a:r>
            <a:br>
              <a:rPr lang="en-US" altLang="ja-JP" dirty="0"/>
            </a:br>
            <a:r>
              <a:rPr lang="ja-JP" altLang="en-US" dirty="0"/>
              <a:t>拡散領域が増加することで合体が高速化した．</a:t>
            </a:r>
            <a:endParaRPr lang="en-US" altLang="ja-JP" dirty="0"/>
          </a:p>
          <a:p>
            <a:pPr>
              <a:lnSpc>
                <a:spcPct val="140000"/>
              </a:lnSpc>
            </a:pPr>
            <a:r>
              <a:rPr lang="ja-JP" altLang="en-US" dirty="0"/>
              <a:t>インフロー駆動位置が近いと，</a:t>
            </a:r>
            <a:br>
              <a:rPr lang="en-US" altLang="ja-JP" dirty="0"/>
            </a:br>
            <a:r>
              <a:rPr lang="ja-JP" altLang="en-US" dirty="0"/>
              <a:t>強いインフローで圧縮された電流シートが</a:t>
            </a:r>
            <a:r>
              <a:rPr lang="en-US" altLang="ja-JP" dirty="0"/>
              <a:t>X</a:t>
            </a:r>
            <a:r>
              <a:rPr lang="ja-JP" altLang="en-US" dirty="0"/>
              <a:t>点で上下に分裂・放出され，</a:t>
            </a:r>
            <a:br>
              <a:rPr lang="en-US" altLang="ja-JP" dirty="0"/>
            </a:br>
            <a:r>
              <a:rPr lang="ja-JP" altLang="en-US" dirty="0"/>
              <a:t>質量放出効果でインフローがさらに増加して合体が高速化した．</a:t>
            </a:r>
            <a:endParaRPr lang="en-US" altLang="ja-JP" dirty="0"/>
          </a:p>
          <a:p>
            <a:pPr>
              <a:lnSpc>
                <a:spcPct val="140000"/>
              </a:lnSpc>
            </a:pPr>
            <a:r>
              <a:rPr lang="ja-JP" altLang="en-US" dirty="0"/>
              <a:t>インフロー駆動位置を調節し，異常抵抗による高速化の効果と</a:t>
            </a:r>
            <a:br>
              <a:rPr lang="en-US" altLang="ja-JP" dirty="0"/>
            </a:br>
            <a:r>
              <a:rPr lang="ja-JP" altLang="en-US" dirty="0"/>
              <a:t>異常抵抗によらないプラズモイド・ブロブ生成の効果をそれぞれ実証できた．</a:t>
            </a:r>
            <a:endParaRPr lang="en-US" altLang="ja-JP" dirty="0"/>
          </a:p>
          <a:p>
            <a:pPr>
              <a:lnSpc>
                <a:spcPct val="140000"/>
              </a:lnSpc>
            </a:pPr>
            <a:r>
              <a:rPr lang="ja-JP" altLang="en-US" dirty="0"/>
              <a:t>プラズモイド・ブロブ生成によるリコネクション高速化のメカニズムは</a:t>
            </a:r>
            <a:br>
              <a:rPr lang="en-US" altLang="ja-JP" dirty="0"/>
            </a:br>
            <a:r>
              <a:rPr lang="ja-JP" altLang="en-US" b="1" dirty="0"/>
              <a:t>核融合加熱に応用可能</a:t>
            </a:r>
            <a:r>
              <a:rPr lang="ja-JP" altLang="en-US" dirty="0"/>
              <a:t>である．</a:t>
            </a:r>
            <a:endParaRPr lang="en-US" altLang="ja-JP" dirty="0"/>
          </a:p>
          <a:p>
            <a:pPr>
              <a:lnSpc>
                <a:spcPct val="140000"/>
              </a:lnSpc>
            </a:pPr>
            <a:endParaRPr lang="en-US" altLang="ja-JP" dirty="0"/>
          </a:p>
        </p:txBody>
      </p:sp>
      <p:sp>
        <p:nvSpPr>
          <p:cNvPr id="5" name="コンテンツ プレースホルダー 7">
            <a:extLst>
              <a:ext uri="{FF2B5EF4-FFF2-40B4-BE49-F238E27FC236}">
                <a16:creationId xmlns:a16="http://schemas.microsoft.com/office/drawing/2014/main" id="{6C8B9E89-F3D8-AEDA-FC14-E79704036850}"/>
              </a:ext>
            </a:extLst>
          </p:cNvPr>
          <p:cNvSpPr txBox="1">
            <a:spLocks/>
          </p:cNvSpPr>
          <p:nvPr/>
        </p:nvSpPr>
        <p:spPr>
          <a:xfrm>
            <a:off x="417512" y="5719482"/>
            <a:ext cx="11356975" cy="9033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endParaRPr lang="ja-JP" altLang="en-US" dirty="0"/>
          </a:p>
        </p:txBody>
      </p:sp>
    </p:spTree>
    <p:extLst>
      <p:ext uri="{BB962C8B-B14F-4D97-AF65-F5344CB8AC3E}">
        <p14:creationId xmlns:p14="http://schemas.microsoft.com/office/powerpoint/2010/main" val="3784749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DCE50F-31BE-3C98-6CEE-0D9A67FDC867}"/>
              </a:ext>
            </a:extLst>
          </p:cNvPr>
          <p:cNvSpPr>
            <a:spLocks noGrp="1"/>
          </p:cNvSpPr>
          <p:nvPr>
            <p:ph type="title"/>
          </p:nvPr>
        </p:nvSpPr>
        <p:spPr/>
        <p:txBody>
          <a:bodyPr/>
          <a:lstStyle/>
          <a:p>
            <a:r>
              <a:rPr kumimoji="1" lang="ja-JP" altLang="en-US" sz="1800" dirty="0"/>
              <a:t>発表業績</a:t>
            </a:r>
          </a:p>
        </p:txBody>
      </p:sp>
      <p:sp>
        <p:nvSpPr>
          <p:cNvPr id="3" name="スライド番号プレースホルダー 2">
            <a:extLst>
              <a:ext uri="{FF2B5EF4-FFF2-40B4-BE49-F238E27FC236}">
                <a16:creationId xmlns:a16="http://schemas.microsoft.com/office/drawing/2014/main" id="{81848B33-65AD-B884-A856-E2646B0F3EDF}"/>
              </a:ext>
            </a:extLst>
          </p:cNvPr>
          <p:cNvSpPr>
            <a:spLocks noGrp="1"/>
          </p:cNvSpPr>
          <p:nvPr>
            <p:ph type="sldNum" sz="quarter" idx="4"/>
          </p:nvPr>
        </p:nvSpPr>
        <p:spPr/>
        <p:txBody>
          <a:bodyPr/>
          <a:lstStyle/>
          <a:p>
            <a:fld id="{BA60D87D-CB58-4AAC-9906-D8831D2EB70B}" type="slidenum">
              <a:rPr kumimoji="1" lang="ja-JP" altLang="en-US" smtClean="0"/>
              <a:pPr/>
              <a:t>22</a:t>
            </a:fld>
            <a:endParaRPr kumimoji="1" lang="ja-JP" altLang="en-US" dirty="0"/>
          </a:p>
        </p:txBody>
      </p:sp>
      <p:sp>
        <p:nvSpPr>
          <p:cNvPr id="4" name="コンテンツ プレースホルダー 7">
            <a:extLst>
              <a:ext uri="{FF2B5EF4-FFF2-40B4-BE49-F238E27FC236}">
                <a16:creationId xmlns:a16="http://schemas.microsoft.com/office/drawing/2014/main" id="{A053D7C5-9985-08D5-2A1C-C2529CC0E6A5}"/>
              </a:ext>
            </a:extLst>
          </p:cNvPr>
          <p:cNvSpPr txBox="1">
            <a:spLocks/>
          </p:cNvSpPr>
          <p:nvPr/>
        </p:nvSpPr>
        <p:spPr>
          <a:xfrm>
            <a:off x="437453" y="644478"/>
            <a:ext cx="11356975" cy="578321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nSpc>
                <a:spcPct val="140000"/>
              </a:lnSpc>
              <a:buNone/>
            </a:pPr>
            <a:r>
              <a:rPr lang="ja-JP" altLang="en-US" sz="2000" u="sng" dirty="0"/>
              <a:t>土井久瑠美</a:t>
            </a:r>
            <a:r>
              <a:rPr lang="en-US" altLang="ja-JP" sz="2000" dirty="0"/>
              <a:t>, </a:t>
            </a:r>
            <a:r>
              <a:rPr lang="ja-JP" altLang="en-US" sz="2000" dirty="0"/>
              <a:t>秋光萌</a:t>
            </a:r>
            <a:r>
              <a:rPr lang="en-US" altLang="ja-JP" sz="2000" dirty="0"/>
              <a:t>, </a:t>
            </a:r>
            <a:r>
              <a:rPr lang="ja-JP" altLang="en-US" sz="2000" dirty="0"/>
              <a:t>小野靖</a:t>
            </a:r>
            <a:r>
              <a:rPr lang="en-US" altLang="ja-JP" sz="2000" dirty="0"/>
              <a:t>, “</a:t>
            </a:r>
            <a:r>
              <a:rPr lang="ja-JP" altLang="en-US" sz="2000" dirty="0"/>
              <a:t>合体トカマクの電流シートにおけるマルチプラズモイドの生成現象”</a:t>
            </a:r>
            <a:r>
              <a:rPr lang="en-US" altLang="ja-JP" sz="2000" dirty="0"/>
              <a:t>, </a:t>
            </a:r>
            <a:r>
              <a:rPr lang="ja-JP" altLang="en-US" sz="2000" dirty="0"/>
              <a:t>第 </a:t>
            </a:r>
            <a:r>
              <a:rPr lang="en-US" altLang="ja-JP" sz="2000" dirty="0"/>
              <a:t>14 </a:t>
            </a:r>
            <a:r>
              <a:rPr lang="ja-JP" altLang="en-US" sz="2000" dirty="0"/>
              <a:t>回核融合エネルギー連合講演会</a:t>
            </a:r>
            <a:r>
              <a:rPr lang="en-US" altLang="ja-JP" sz="2000" dirty="0"/>
              <a:t>, </a:t>
            </a:r>
            <a:r>
              <a:rPr lang="ja-JP" altLang="en-US" sz="2000" dirty="0"/>
              <a:t>オンライン</a:t>
            </a:r>
            <a:r>
              <a:rPr lang="en-US" altLang="ja-JP" sz="2000" dirty="0"/>
              <a:t>, 7P96, 2022 </a:t>
            </a:r>
            <a:r>
              <a:rPr lang="ja-JP" altLang="en-US" sz="2000" dirty="0"/>
              <a:t>年 </a:t>
            </a:r>
            <a:r>
              <a:rPr lang="en-US" altLang="ja-JP" sz="2000" dirty="0"/>
              <a:t>7 </a:t>
            </a:r>
            <a:r>
              <a:rPr lang="ja-JP" altLang="en-US" sz="2000" dirty="0"/>
              <a:t>月 </a:t>
            </a:r>
            <a:r>
              <a:rPr lang="en-US" altLang="ja-JP" sz="2000" dirty="0"/>
              <a:t>7-8 </a:t>
            </a:r>
            <a:r>
              <a:rPr lang="ja-JP" altLang="en-US" sz="2000" dirty="0"/>
              <a:t>日．</a:t>
            </a:r>
          </a:p>
          <a:p>
            <a:pPr marL="0" indent="0">
              <a:lnSpc>
                <a:spcPct val="140000"/>
              </a:lnSpc>
              <a:buNone/>
            </a:pPr>
            <a:r>
              <a:rPr lang="ja-JP" altLang="en-US" sz="2000" u="sng" dirty="0"/>
              <a:t>土井久瑠美</a:t>
            </a:r>
            <a:r>
              <a:rPr lang="en-US" altLang="ja-JP" sz="2000" dirty="0"/>
              <a:t>, </a:t>
            </a:r>
            <a:r>
              <a:rPr lang="ja-JP" altLang="en-US" sz="2000" dirty="0"/>
              <a:t>秋光萌</a:t>
            </a:r>
            <a:r>
              <a:rPr lang="en-US" altLang="ja-JP" sz="2000" dirty="0"/>
              <a:t>, </a:t>
            </a:r>
            <a:r>
              <a:rPr lang="ja-JP" altLang="en-US" sz="2000" dirty="0"/>
              <a:t>蔡雲漢，田辺博士</a:t>
            </a:r>
            <a:r>
              <a:rPr lang="en-US" altLang="ja-JP" sz="2000" dirty="0"/>
              <a:t>, </a:t>
            </a:r>
            <a:r>
              <a:rPr lang="ja-JP" altLang="en-US" sz="2000" dirty="0"/>
              <a:t>小野靖</a:t>
            </a:r>
            <a:r>
              <a:rPr lang="en-US" altLang="ja-JP" sz="2000" dirty="0"/>
              <a:t>, “TS-6 </a:t>
            </a:r>
            <a:r>
              <a:rPr lang="ja-JP" altLang="en-US" sz="2000" dirty="0"/>
              <a:t>トカマク合体実験における電流シートのプラズモイド構造変化”</a:t>
            </a:r>
            <a:r>
              <a:rPr lang="en-US" altLang="ja-JP" sz="2000" dirty="0"/>
              <a:t>, </a:t>
            </a:r>
            <a:r>
              <a:rPr lang="ja-JP" altLang="en-US" sz="2000" dirty="0"/>
              <a:t>第 </a:t>
            </a:r>
            <a:r>
              <a:rPr lang="en-US" altLang="ja-JP" sz="2000" dirty="0"/>
              <a:t>39 </a:t>
            </a:r>
            <a:r>
              <a:rPr lang="ja-JP" altLang="en-US" sz="2000" dirty="0"/>
              <a:t>回 プラズマ・核融合学会 年会</a:t>
            </a:r>
            <a:r>
              <a:rPr lang="en-US" altLang="ja-JP" sz="2000" dirty="0"/>
              <a:t>, </a:t>
            </a:r>
            <a:r>
              <a:rPr lang="ja-JP" altLang="en-US" sz="2000" dirty="0"/>
              <a:t>富山国際会議場（富山県富山市）</a:t>
            </a:r>
            <a:r>
              <a:rPr lang="en-US" altLang="ja-JP" sz="2000" dirty="0"/>
              <a:t>, 24P03, 2022 </a:t>
            </a:r>
            <a:r>
              <a:rPr lang="ja-JP" altLang="en-US" sz="2000" dirty="0"/>
              <a:t>年 </a:t>
            </a:r>
            <a:r>
              <a:rPr lang="en-US" altLang="ja-JP" sz="2000" dirty="0"/>
              <a:t>11 </a:t>
            </a:r>
            <a:r>
              <a:rPr lang="ja-JP" altLang="en-US" sz="2000" dirty="0"/>
              <a:t>月 </a:t>
            </a:r>
            <a:r>
              <a:rPr lang="en-US" altLang="ja-JP" sz="2000" dirty="0"/>
              <a:t>22-25 </a:t>
            </a:r>
            <a:r>
              <a:rPr lang="ja-JP" altLang="en-US" sz="2000" dirty="0"/>
              <a:t>日．</a:t>
            </a:r>
            <a:endParaRPr lang="en-US" altLang="ja-JP" sz="2000" dirty="0"/>
          </a:p>
          <a:p>
            <a:pPr marL="0" indent="0">
              <a:lnSpc>
                <a:spcPct val="140000"/>
              </a:lnSpc>
              <a:buNone/>
            </a:pPr>
            <a:r>
              <a:rPr lang="en-US" altLang="ja-JP" sz="2000" u="sng" dirty="0"/>
              <a:t>K. Doi</a:t>
            </a:r>
            <a:r>
              <a:rPr lang="en-US" altLang="ja-JP" sz="2000" dirty="0"/>
              <a:t>, M. Akimitsu, Y. Cai, H. Tanabe and Y. Ono, “Multiple </a:t>
            </a:r>
            <a:r>
              <a:rPr lang="en-US" altLang="ja-JP" sz="2000" dirty="0" err="1"/>
              <a:t>Plasmoid</a:t>
            </a:r>
            <a:r>
              <a:rPr lang="en-US" altLang="ja-JP" sz="2000" dirty="0"/>
              <a:t> Formation</a:t>
            </a:r>
            <a:r>
              <a:rPr lang="ja-JP" altLang="en-US" sz="2000" dirty="0"/>
              <a:t> </a:t>
            </a:r>
            <a:r>
              <a:rPr lang="en-US" altLang="ja-JP" sz="2000" dirty="0"/>
              <a:t>and Current Sheet Dynamics of Two Merging Tokamak”, 20th International Congress on Plasma Physics, </a:t>
            </a:r>
            <a:r>
              <a:rPr lang="en-US" altLang="ja-JP" sz="2000" dirty="0" err="1"/>
              <a:t>Gyeongju</a:t>
            </a:r>
            <a:r>
              <a:rPr lang="en-US" altLang="ja-JP" sz="2000" dirty="0"/>
              <a:t>, Korea, ThP-023, Nov. 27-Dec. 2, 2022.</a:t>
            </a:r>
          </a:p>
          <a:p>
            <a:pPr marL="0" indent="0">
              <a:lnSpc>
                <a:spcPct val="140000"/>
              </a:lnSpc>
              <a:buNone/>
            </a:pPr>
            <a:endParaRPr lang="en-US" altLang="ja-JP" sz="2000" dirty="0"/>
          </a:p>
        </p:txBody>
      </p:sp>
    </p:spTree>
    <p:extLst>
      <p:ext uri="{BB962C8B-B14F-4D97-AF65-F5344CB8AC3E}">
        <p14:creationId xmlns:p14="http://schemas.microsoft.com/office/powerpoint/2010/main" val="3986688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11FA64-DA26-D87B-45A7-FBDDCF5744EA}"/>
              </a:ext>
            </a:extLst>
          </p:cNvPr>
          <p:cNvSpPr>
            <a:spLocks noGrp="1"/>
          </p:cNvSpPr>
          <p:nvPr>
            <p:ph type="title"/>
          </p:nvPr>
        </p:nvSpPr>
        <p:spPr/>
        <p:txBody>
          <a:bodyPr/>
          <a:lstStyle/>
          <a:p>
            <a:r>
              <a:rPr kumimoji="1" lang="ja-JP" altLang="en-US" dirty="0"/>
              <a:t>質疑応答</a:t>
            </a:r>
          </a:p>
        </p:txBody>
      </p:sp>
      <p:sp>
        <p:nvSpPr>
          <p:cNvPr id="3" name="スライド番号プレースホルダー 2">
            <a:extLst>
              <a:ext uri="{FF2B5EF4-FFF2-40B4-BE49-F238E27FC236}">
                <a16:creationId xmlns:a16="http://schemas.microsoft.com/office/drawing/2014/main" id="{DD47524D-3E97-D575-8D01-280DCD18F14C}"/>
              </a:ext>
            </a:extLst>
          </p:cNvPr>
          <p:cNvSpPr>
            <a:spLocks noGrp="1"/>
          </p:cNvSpPr>
          <p:nvPr>
            <p:ph type="sldNum" sz="quarter" idx="4"/>
          </p:nvPr>
        </p:nvSpPr>
        <p:spPr/>
        <p:txBody>
          <a:bodyPr/>
          <a:lstStyle/>
          <a:p>
            <a:fld id="{BA60D87D-CB58-4AAC-9906-D8831D2EB70B}" type="slidenum">
              <a:rPr kumimoji="1" lang="ja-JP" altLang="en-US" smtClean="0"/>
              <a:pPr/>
              <a:t>23</a:t>
            </a:fld>
            <a:endParaRPr kumimoji="1" lang="ja-JP" altLang="en-US" dirty="0"/>
          </a:p>
        </p:txBody>
      </p:sp>
      <p:sp>
        <p:nvSpPr>
          <p:cNvPr id="4" name="コンテンツ プレースホルダー 7">
            <a:extLst>
              <a:ext uri="{FF2B5EF4-FFF2-40B4-BE49-F238E27FC236}">
                <a16:creationId xmlns:a16="http://schemas.microsoft.com/office/drawing/2014/main" id="{318F44AE-C8F2-07AB-1DA0-879B66FE0F22}"/>
              </a:ext>
            </a:extLst>
          </p:cNvPr>
          <p:cNvSpPr txBox="1">
            <a:spLocks/>
          </p:cNvSpPr>
          <p:nvPr/>
        </p:nvSpPr>
        <p:spPr>
          <a:xfrm>
            <a:off x="437453" y="644478"/>
            <a:ext cx="11356975" cy="578321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a:lnSpc>
                <a:spcPct val="140000"/>
              </a:lnSpc>
            </a:pPr>
            <a:r>
              <a:rPr lang="ja-JP" altLang="en-US" dirty="0"/>
              <a:t>磁気面をどのように描いたのか，グラッドシャノラノフを解いたのか</a:t>
            </a:r>
            <a:br>
              <a:rPr lang="en-US" altLang="ja-JP" dirty="0"/>
            </a:br>
            <a:r>
              <a:rPr lang="ja-JP" altLang="en-US" dirty="0"/>
              <a:t>→</a:t>
            </a:r>
            <a:r>
              <a:rPr lang="en-US" altLang="ja-JP" dirty="0" err="1"/>
              <a:t>Bz</a:t>
            </a:r>
            <a:r>
              <a:rPr lang="ja-JP" altLang="en-US" dirty="0"/>
              <a:t>方向信号をトロイダル対称性を仮定して積分してだす</a:t>
            </a:r>
            <a:endParaRPr lang="en-US" altLang="ja-JP" dirty="0"/>
          </a:p>
          <a:p>
            <a:pPr>
              <a:lnSpc>
                <a:spcPct val="140000"/>
              </a:lnSpc>
            </a:pPr>
            <a:r>
              <a:rPr lang="ja-JP" altLang="en-US" dirty="0"/>
              <a:t>左右のプラズマのプラズマ電流全体の大きさはどの程度か</a:t>
            </a:r>
            <a:br>
              <a:rPr lang="en-US" altLang="ja-JP" dirty="0"/>
            </a:br>
            <a:r>
              <a:rPr lang="ja-JP" altLang="en-US" dirty="0"/>
              <a:t>→</a:t>
            </a:r>
            <a:r>
              <a:rPr lang="en-US" altLang="ja-JP" dirty="0"/>
              <a:t>Ip</a:t>
            </a:r>
            <a:r>
              <a:rPr lang="ja-JP" altLang="en-US" dirty="0"/>
              <a:t>は計測しているが結果には載せていない</a:t>
            </a:r>
            <a:endParaRPr lang="en-US" altLang="ja-JP" dirty="0"/>
          </a:p>
          <a:p>
            <a:pPr>
              <a:lnSpc>
                <a:spcPct val="140000"/>
              </a:lnSpc>
            </a:pPr>
            <a:r>
              <a:rPr lang="ja-JP" altLang="en-US" dirty="0"/>
              <a:t>工学的に最適なインフロー位置はどこか</a:t>
            </a:r>
            <a:br>
              <a:rPr lang="en-US" altLang="ja-JP" dirty="0"/>
            </a:br>
            <a:r>
              <a:rPr lang="ja-JP" altLang="en-US" dirty="0"/>
              <a:t>→イオン温度計測などと合わせてみていく必要がある</a:t>
            </a:r>
            <a:endParaRPr lang="en-US" altLang="ja-JP" dirty="0"/>
          </a:p>
          <a:p>
            <a:pPr>
              <a:lnSpc>
                <a:spcPct val="140000"/>
              </a:lnSpc>
            </a:pPr>
            <a:r>
              <a:rPr lang="en-US" altLang="ja-JP" dirty="0"/>
              <a:t>PCB</a:t>
            </a:r>
            <a:r>
              <a:rPr lang="ja-JP" altLang="en-US" dirty="0"/>
              <a:t>型プローブのデメリットは</a:t>
            </a:r>
            <a:br>
              <a:rPr lang="en-US" altLang="ja-JP" dirty="0"/>
            </a:br>
            <a:r>
              <a:rPr lang="ja-JP" altLang="en-US" dirty="0"/>
              <a:t>→</a:t>
            </a:r>
            <a:r>
              <a:rPr lang="en-US" altLang="ja-JP" dirty="0"/>
              <a:t>N</a:t>
            </a:r>
            <a:r>
              <a:rPr lang="ja-JP" altLang="en-US" dirty="0"/>
              <a:t>が小さいので感度が低いが，</a:t>
            </a:r>
            <a:r>
              <a:rPr lang="en-US" altLang="ja-JP" dirty="0"/>
              <a:t>SN</a:t>
            </a:r>
            <a:r>
              <a:rPr lang="ja-JP" altLang="en-US" dirty="0"/>
              <a:t>比は抑えられているので問題ない</a:t>
            </a:r>
            <a:br>
              <a:rPr lang="en-US" altLang="ja-JP" dirty="0"/>
            </a:br>
            <a:r>
              <a:rPr lang="ja-JP" altLang="en-US" dirty="0"/>
              <a:t>　はんだ付けの技術的な難しさはある</a:t>
            </a:r>
            <a:endParaRPr lang="en-US" altLang="ja-JP" dirty="0"/>
          </a:p>
          <a:p>
            <a:pPr>
              <a:lnSpc>
                <a:spcPct val="140000"/>
              </a:lnSpc>
            </a:pPr>
            <a:r>
              <a:rPr lang="ja-JP" altLang="en-US" dirty="0"/>
              <a:t>これまで広範囲で</a:t>
            </a:r>
            <a:r>
              <a:rPr lang="en-US" altLang="ja-JP" dirty="0"/>
              <a:t>PCB</a:t>
            </a:r>
            <a:r>
              <a:rPr lang="ja-JP" altLang="en-US" dirty="0"/>
              <a:t>型プローブが使われなかった理由は</a:t>
            </a:r>
            <a:br>
              <a:rPr lang="en-US" altLang="ja-JP" dirty="0"/>
            </a:br>
            <a:r>
              <a:rPr lang="ja-JP" altLang="en-US" dirty="0"/>
              <a:t>→単純に開発されたのが最近，手間と時間の関係で使われていなかったが力技で拡張</a:t>
            </a:r>
            <a:endParaRPr lang="en-US" altLang="ja-JP" dirty="0"/>
          </a:p>
          <a:p>
            <a:pPr>
              <a:lnSpc>
                <a:spcPct val="140000"/>
              </a:lnSpc>
            </a:pPr>
            <a:r>
              <a:rPr lang="ja-JP" altLang="en-US" dirty="0"/>
              <a:t>ブロブにもトロイダル対称性はあるか</a:t>
            </a:r>
            <a:br>
              <a:rPr lang="en-US" altLang="ja-JP" dirty="0"/>
            </a:br>
            <a:r>
              <a:rPr lang="ja-JP" altLang="en-US" dirty="0"/>
              <a:t>→計算上はトロイダル対称性を仮定しているので今回の計測結果からはあるといえるが，ブロブのような微小構造もその通りか</a:t>
            </a:r>
            <a:r>
              <a:rPr lang="ja-JP" altLang="en-US"/>
              <a:t>は不明，実際</a:t>
            </a:r>
            <a:r>
              <a:rPr lang="ja-JP" altLang="en-US" dirty="0"/>
              <a:t>に他の平面でも測ると面白い結果が得られるかもしれない</a:t>
            </a:r>
            <a:endParaRPr lang="en-US" altLang="ja-JP" dirty="0"/>
          </a:p>
        </p:txBody>
      </p:sp>
    </p:spTree>
    <p:extLst>
      <p:ext uri="{BB962C8B-B14F-4D97-AF65-F5344CB8AC3E}">
        <p14:creationId xmlns:p14="http://schemas.microsoft.com/office/powerpoint/2010/main" val="542049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EE658F-5DA0-52C1-464E-CF0912CDABA6}"/>
              </a:ext>
            </a:extLst>
          </p:cNvPr>
          <p:cNvSpPr>
            <a:spLocks noGrp="1"/>
          </p:cNvSpPr>
          <p:nvPr>
            <p:ph type="title"/>
          </p:nvPr>
        </p:nvSpPr>
        <p:spPr/>
        <p:txBody>
          <a:bodyPr>
            <a:normAutofit fontScale="90000"/>
          </a:bodyPr>
          <a:lstStyle/>
          <a:p>
            <a:r>
              <a:rPr kumimoji="1" lang="ja-JP" altLang="en-US" dirty="0"/>
              <a:t>典型的なパラメータ</a:t>
            </a:r>
          </a:p>
        </p:txBody>
      </p:sp>
      <p:sp>
        <p:nvSpPr>
          <p:cNvPr id="5" name="スライド番号プレースホルダー 4">
            <a:extLst>
              <a:ext uri="{FF2B5EF4-FFF2-40B4-BE49-F238E27FC236}">
                <a16:creationId xmlns:a16="http://schemas.microsoft.com/office/drawing/2014/main" id="{4F9FB936-7C75-0AB9-4E7F-70CF94A269EC}"/>
              </a:ext>
            </a:extLst>
          </p:cNvPr>
          <p:cNvSpPr>
            <a:spLocks noGrp="1"/>
          </p:cNvSpPr>
          <p:nvPr>
            <p:ph type="sldNum" sz="quarter" idx="4"/>
          </p:nvPr>
        </p:nvSpPr>
        <p:spPr>
          <a:xfrm>
            <a:off x="10789920" y="0"/>
            <a:ext cx="1004508" cy="827773"/>
          </a:xfrm>
        </p:spPr>
        <p:txBody>
          <a:bodyPr/>
          <a:lstStyle/>
          <a:p>
            <a:fld id="{BA60D87D-CB58-4AAC-9906-D8831D2EB70B}" type="slidenum">
              <a:rPr kumimoji="1" lang="ja-JP" altLang="en-US" smtClean="0"/>
              <a:pPr/>
              <a:t>24</a:t>
            </a:fld>
            <a:endParaRPr kumimoji="1" lang="ja-JP" altLang="en-US" dirty="0"/>
          </a:p>
        </p:txBody>
      </p:sp>
      <p:grpSp>
        <p:nvGrpSpPr>
          <p:cNvPr id="19" name="グループ化 18">
            <a:extLst>
              <a:ext uri="{FF2B5EF4-FFF2-40B4-BE49-F238E27FC236}">
                <a16:creationId xmlns:a16="http://schemas.microsoft.com/office/drawing/2014/main" id="{26F7BC2C-54B5-CC93-4046-E320B11948DA}"/>
              </a:ext>
            </a:extLst>
          </p:cNvPr>
          <p:cNvGrpSpPr/>
          <p:nvPr/>
        </p:nvGrpSpPr>
        <p:grpSpPr>
          <a:xfrm>
            <a:off x="486026" y="2916874"/>
            <a:ext cx="6637115" cy="2637207"/>
            <a:chOff x="437453" y="654423"/>
            <a:chExt cx="6637115" cy="2637207"/>
          </a:xfrm>
        </p:grpSpPr>
        <p:sp>
          <p:nvSpPr>
            <p:cNvPr id="6" name="コンテンツ プレースホルダー 7">
              <a:extLst>
                <a:ext uri="{FF2B5EF4-FFF2-40B4-BE49-F238E27FC236}">
                  <a16:creationId xmlns:a16="http://schemas.microsoft.com/office/drawing/2014/main" id="{2CE75AEE-A5FE-2E79-987E-07444CC0A09D}"/>
                </a:ext>
              </a:extLst>
            </p:cNvPr>
            <p:cNvSpPr txBox="1">
              <a:spLocks/>
            </p:cNvSpPr>
            <p:nvPr/>
          </p:nvSpPr>
          <p:spPr>
            <a:xfrm>
              <a:off x="437453" y="654423"/>
              <a:ext cx="5308923" cy="5548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b="1" dirty="0"/>
                <a:t>ラーマ半径</a:t>
              </a:r>
            </a:p>
            <a:p>
              <a:endParaRPr lang="ja-JP" altLang="en-US" b="1" dirty="0"/>
            </a:p>
          </p:txBody>
        </p:sp>
        <p:sp>
          <p:nvSpPr>
            <p:cNvPr id="7" name="コンテンツ プレースホルダー 7">
              <a:extLst>
                <a:ext uri="{FF2B5EF4-FFF2-40B4-BE49-F238E27FC236}">
                  <a16:creationId xmlns:a16="http://schemas.microsoft.com/office/drawing/2014/main" id="{92948932-CE5F-1C75-77BE-E33B6B9A1467}"/>
                </a:ext>
              </a:extLst>
            </p:cNvPr>
            <p:cNvSpPr txBox="1">
              <a:spLocks/>
            </p:cNvSpPr>
            <p:nvPr/>
          </p:nvSpPr>
          <p:spPr>
            <a:xfrm>
              <a:off x="437453" y="1209227"/>
              <a:ext cx="6637115" cy="208240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dirty="0" err="1"/>
                <a:t>Ar</a:t>
              </a:r>
              <a:r>
                <a:rPr lang="ja-JP" altLang="en-US" dirty="0"/>
                <a:t>（原子量</a:t>
              </a:r>
              <a:r>
                <a:rPr lang="en-US" altLang="ja-JP" dirty="0"/>
                <a:t>39.95</a:t>
              </a:r>
              <a:r>
                <a:rPr lang="ja-JP" altLang="en-US" dirty="0"/>
                <a:t>）</a:t>
              </a:r>
              <a:br>
                <a:rPr lang="en-US" altLang="ja-JP" dirty="0"/>
              </a:br>
              <a:r>
                <a:rPr lang="en-US" altLang="ja-JP" dirty="0" err="1"/>
                <a:t>B</a:t>
              </a:r>
              <a:r>
                <a:rPr lang="en-US" altLang="ja-JP" baseline="-25000" dirty="0" err="1"/>
                <a:t>t</a:t>
              </a:r>
              <a:r>
                <a:rPr lang="ja-JP" altLang="en-US" dirty="0"/>
                <a:t>≃</a:t>
              </a:r>
              <a:r>
                <a:rPr lang="en-US" altLang="ja-JP" dirty="0"/>
                <a:t>0.16 T, </a:t>
              </a:r>
              <a:r>
                <a:rPr lang="en-US" altLang="ja-JP" dirty="0" err="1"/>
                <a:t>T</a:t>
              </a:r>
              <a:r>
                <a:rPr lang="en-US" altLang="ja-JP" baseline="-25000" dirty="0" err="1"/>
                <a:t>i</a:t>
              </a:r>
              <a:r>
                <a:rPr lang="ja-JP" altLang="en-US" dirty="0"/>
                <a:t> ≃</a:t>
              </a:r>
              <a:r>
                <a:rPr lang="en-US" altLang="ja-JP" dirty="0"/>
                <a:t>20-30 eV, </a:t>
              </a:r>
              <a:r>
                <a:rPr lang="en-US" altLang="ja-JP" dirty="0" err="1"/>
                <a:t>T</a:t>
              </a:r>
              <a:r>
                <a:rPr lang="en-US" altLang="ja-JP" baseline="-25000" dirty="0" err="1"/>
                <a:t>e</a:t>
              </a:r>
              <a:r>
                <a:rPr lang="ja-JP" altLang="en-US" dirty="0"/>
                <a:t> ≃</a:t>
              </a:r>
              <a:r>
                <a:rPr lang="en-US" altLang="ja-JP" dirty="0"/>
                <a:t>10-20 eV ,</a:t>
              </a:r>
              <a:br>
                <a:rPr lang="en-US" altLang="ja-JP" dirty="0"/>
              </a:br>
              <a:r>
                <a:rPr lang="en-US" altLang="ja-JP" dirty="0"/>
                <a:t>R</a:t>
              </a:r>
              <a:r>
                <a:rPr lang="ja-JP" altLang="en-US" dirty="0"/>
                <a:t>≃</a:t>
              </a:r>
              <a:r>
                <a:rPr lang="en-US" altLang="ja-JP" dirty="0"/>
                <a:t>0.22 m</a:t>
              </a:r>
              <a:r>
                <a:rPr lang="ja-JP" altLang="en-US" dirty="0"/>
                <a:t>とすると</a:t>
              </a:r>
              <a:br>
                <a:rPr lang="en-US" altLang="ja-JP" dirty="0"/>
              </a:br>
              <a:r>
                <a:rPr lang="en-US" altLang="ja-JP" dirty="0" err="1"/>
                <a:t>ρ</a:t>
              </a:r>
              <a:r>
                <a:rPr lang="en-US" altLang="ja-JP" baseline="-25000" dirty="0" err="1"/>
                <a:t>i</a:t>
              </a:r>
              <a:r>
                <a:rPr lang="ja-JP" altLang="en-US" dirty="0"/>
                <a:t> ≃</a:t>
              </a:r>
              <a:r>
                <a:rPr lang="en-US" altLang="ja-JP" dirty="0"/>
                <a:t>18-22 mm, </a:t>
              </a:r>
              <a:r>
                <a:rPr lang="en-US" altLang="ja-JP" dirty="0" err="1"/>
                <a:t>ρ</a:t>
              </a:r>
              <a:r>
                <a:rPr lang="en-US" altLang="ja-JP" baseline="-25000" dirty="0" err="1"/>
                <a:t>e</a:t>
              </a:r>
              <a:r>
                <a:rPr lang="ja-JP" altLang="en-US" dirty="0"/>
                <a:t> ≃</a:t>
              </a:r>
              <a:r>
                <a:rPr lang="en-US" altLang="ja-JP" dirty="0"/>
                <a:t>0.05-0.07 mm</a:t>
              </a:r>
              <a:endParaRPr lang="ja-JP" altLang="en-US" dirty="0"/>
            </a:p>
          </p:txBody>
        </p:sp>
      </p:grpSp>
      <p:pic>
        <p:nvPicPr>
          <p:cNvPr id="13" name="図 12">
            <a:extLst>
              <a:ext uri="{FF2B5EF4-FFF2-40B4-BE49-F238E27FC236}">
                <a16:creationId xmlns:a16="http://schemas.microsoft.com/office/drawing/2014/main" id="{1820CE5C-E9F3-6EC3-7F26-3B04448CAF2D}"/>
              </a:ext>
            </a:extLst>
          </p:cNvPr>
          <p:cNvPicPr>
            <a:picLocks noChangeAspect="1"/>
          </p:cNvPicPr>
          <p:nvPr/>
        </p:nvPicPr>
        <p:blipFill rotWithShape="1">
          <a:blip r:embed="rId3"/>
          <a:srcRect t="53993" r="23892" b="32874"/>
          <a:stretch/>
        </p:blipFill>
        <p:spPr>
          <a:xfrm>
            <a:off x="4001" y="614545"/>
            <a:ext cx="5958448" cy="827772"/>
          </a:xfrm>
          <a:prstGeom prst="rect">
            <a:avLst/>
          </a:prstGeom>
        </p:spPr>
      </p:pic>
      <p:grpSp>
        <p:nvGrpSpPr>
          <p:cNvPr id="20" name="グループ化 19">
            <a:extLst>
              <a:ext uri="{FF2B5EF4-FFF2-40B4-BE49-F238E27FC236}">
                <a16:creationId xmlns:a16="http://schemas.microsoft.com/office/drawing/2014/main" id="{B62FF8EE-DA25-C93F-333C-520DA49E2BE5}"/>
              </a:ext>
            </a:extLst>
          </p:cNvPr>
          <p:cNvGrpSpPr/>
          <p:nvPr/>
        </p:nvGrpSpPr>
        <p:grpSpPr>
          <a:xfrm>
            <a:off x="486026" y="678485"/>
            <a:ext cx="6685687" cy="1986868"/>
            <a:chOff x="437453" y="3429000"/>
            <a:chExt cx="6685687" cy="1986868"/>
          </a:xfrm>
        </p:grpSpPr>
        <p:sp>
          <p:nvSpPr>
            <p:cNvPr id="9" name="コンテンツ プレースホルダー 7">
              <a:extLst>
                <a:ext uri="{FF2B5EF4-FFF2-40B4-BE49-F238E27FC236}">
                  <a16:creationId xmlns:a16="http://schemas.microsoft.com/office/drawing/2014/main" id="{E59FFD05-DBDF-8347-0C6B-0F18D93B5658}"/>
                </a:ext>
              </a:extLst>
            </p:cNvPr>
            <p:cNvSpPr txBox="1">
              <a:spLocks/>
            </p:cNvSpPr>
            <p:nvPr/>
          </p:nvSpPr>
          <p:spPr>
            <a:xfrm>
              <a:off x="437453" y="3429000"/>
              <a:ext cx="2045369" cy="6254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b="1" dirty="0"/>
                <a:t>Spitzer</a:t>
              </a:r>
              <a:r>
                <a:rPr lang="ja-JP" altLang="en-US" b="1" dirty="0"/>
                <a:t>抵抗</a:t>
              </a:r>
              <a:endParaRPr lang="en-US" altLang="ja-JP" b="1" dirty="0"/>
            </a:p>
          </p:txBody>
        </p:sp>
        <p:sp>
          <p:nvSpPr>
            <p:cNvPr id="14" name="コンテンツ プレースホルダー 7">
              <a:extLst>
                <a:ext uri="{FF2B5EF4-FFF2-40B4-BE49-F238E27FC236}">
                  <a16:creationId xmlns:a16="http://schemas.microsoft.com/office/drawing/2014/main" id="{6BB72F8D-6F77-F42F-3B67-FB6938A2EF82}"/>
                </a:ext>
              </a:extLst>
            </p:cNvPr>
            <p:cNvSpPr txBox="1">
              <a:spLocks/>
            </p:cNvSpPr>
            <p:nvPr/>
          </p:nvSpPr>
          <p:spPr>
            <a:xfrm>
              <a:off x="486025" y="4054434"/>
              <a:ext cx="6637115" cy="136143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dirty="0" err="1"/>
                <a:t>Ar</a:t>
              </a:r>
              <a:r>
                <a:rPr lang="ja-JP" altLang="en-US" dirty="0"/>
                <a:t>（原子量</a:t>
              </a:r>
              <a:r>
                <a:rPr lang="en-US" altLang="ja-JP" dirty="0"/>
                <a:t>39.95</a:t>
              </a:r>
              <a:r>
                <a:rPr lang="ja-JP" altLang="en-US" dirty="0"/>
                <a:t>）</a:t>
              </a:r>
              <a:br>
                <a:rPr lang="en-US" altLang="ja-JP" dirty="0"/>
              </a:br>
              <a:r>
                <a:rPr lang="en-US" altLang="ja-JP" dirty="0" err="1"/>
                <a:t>T</a:t>
              </a:r>
              <a:r>
                <a:rPr lang="en-US" altLang="ja-JP" baseline="-25000" dirty="0" err="1"/>
                <a:t>e</a:t>
              </a:r>
              <a:r>
                <a:rPr lang="ja-JP" altLang="en-US" dirty="0"/>
                <a:t> ≃</a:t>
              </a:r>
              <a:r>
                <a:rPr lang="en-US" altLang="ja-JP" dirty="0"/>
                <a:t>10-20 eV, ln</a:t>
              </a:r>
              <a:r>
                <a:rPr lang="el-GR" altLang="ja-JP" dirty="0"/>
                <a:t>Λ</a:t>
              </a:r>
              <a:r>
                <a:rPr lang="ja-JP" altLang="en-US" dirty="0"/>
                <a:t> ≃</a:t>
              </a:r>
              <a:r>
                <a:rPr lang="en-US" altLang="ja-JP" dirty="0"/>
                <a:t>38, Z=1</a:t>
              </a:r>
              <a:r>
                <a:rPr lang="ja-JP" altLang="en-US" dirty="0"/>
                <a:t>とすると</a:t>
              </a:r>
              <a:br>
                <a:rPr lang="en-US" altLang="ja-JP" dirty="0"/>
              </a:br>
              <a:r>
                <a:rPr lang="en-US" altLang="ja-JP" dirty="0"/>
                <a:t>η</a:t>
              </a:r>
              <a:r>
                <a:rPr lang="ja-JP" altLang="en-US" dirty="0"/>
                <a:t> ≃</a:t>
              </a:r>
              <a:r>
                <a:rPr lang="en-US" altLang="ja-JP" dirty="0"/>
                <a:t>0.05-0.1</a:t>
              </a:r>
              <a:r>
                <a:rPr kumimoji="1" lang="en-US" altLang="ja-JP" dirty="0"/>
                <a:t>×10</a:t>
              </a:r>
              <a:r>
                <a:rPr kumimoji="1" lang="en-US" altLang="ja-JP" baseline="30000" dirty="0"/>
                <a:t>-3 </a:t>
              </a:r>
              <a:r>
                <a:rPr kumimoji="1" lang="en-US" altLang="ja-JP" dirty="0" err="1"/>
                <a:t>Ωm</a:t>
              </a:r>
              <a:endParaRPr lang="ja-JP" altLang="en-US" dirty="0"/>
            </a:p>
          </p:txBody>
        </p:sp>
      </p:grpSp>
      <p:pic>
        <p:nvPicPr>
          <p:cNvPr id="15" name="図 14">
            <a:extLst>
              <a:ext uri="{FF2B5EF4-FFF2-40B4-BE49-F238E27FC236}">
                <a16:creationId xmlns:a16="http://schemas.microsoft.com/office/drawing/2014/main" id="{C3672EEC-865C-FCBD-79D8-5F11BE75670B}"/>
              </a:ext>
            </a:extLst>
          </p:cNvPr>
          <p:cNvPicPr>
            <a:picLocks noChangeAspect="1"/>
          </p:cNvPicPr>
          <p:nvPr/>
        </p:nvPicPr>
        <p:blipFill>
          <a:blip r:embed="rId4"/>
          <a:stretch>
            <a:fillRect/>
          </a:stretch>
        </p:blipFill>
        <p:spPr>
          <a:xfrm>
            <a:off x="6817831" y="738645"/>
            <a:ext cx="5678665" cy="5791392"/>
          </a:xfrm>
          <a:prstGeom prst="rect">
            <a:avLst/>
          </a:prstGeom>
        </p:spPr>
      </p:pic>
      <p:pic>
        <p:nvPicPr>
          <p:cNvPr id="21" name="図 20">
            <a:extLst>
              <a:ext uri="{FF2B5EF4-FFF2-40B4-BE49-F238E27FC236}">
                <a16:creationId xmlns:a16="http://schemas.microsoft.com/office/drawing/2014/main" id="{55C739E4-1DE4-4E2B-7C49-344016634C04}"/>
              </a:ext>
            </a:extLst>
          </p:cNvPr>
          <p:cNvPicPr>
            <a:picLocks noChangeAspect="1"/>
          </p:cNvPicPr>
          <p:nvPr/>
        </p:nvPicPr>
        <p:blipFill rotWithShape="1">
          <a:blip r:embed="rId5"/>
          <a:srcRect l="326" t="53619" r="8544" b="31129"/>
          <a:stretch/>
        </p:blipFill>
        <p:spPr>
          <a:xfrm>
            <a:off x="2296617" y="5715070"/>
            <a:ext cx="4111548" cy="1045935"/>
          </a:xfrm>
          <a:prstGeom prst="rect">
            <a:avLst/>
          </a:prstGeom>
        </p:spPr>
      </p:pic>
      <p:sp>
        <p:nvSpPr>
          <p:cNvPr id="22" name="テキスト ボックス 21">
            <a:extLst>
              <a:ext uri="{FF2B5EF4-FFF2-40B4-BE49-F238E27FC236}">
                <a16:creationId xmlns:a16="http://schemas.microsoft.com/office/drawing/2014/main" id="{E81BD3FE-AC30-CBF2-EFEF-2733490C13CB}"/>
              </a:ext>
            </a:extLst>
          </p:cNvPr>
          <p:cNvSpPr txBox="1"/>
          <p:nvPr/>
        </p:nvSpPr>
        <p:spPr bwMode="black">
          <a:xfrm rot="16200000">
            <a:off x="6099620" y="3051976"/>
            <a:ext cx="1870604" cy="308833"/>
          </a:xfrm>
          <a:prstGeom prst="rect">
            <a:avLst/>
          </a:prstGeom>
          <a:solidFill>
            <a:schemeClr val="bg1"/>
          </a:solidFill>
          <a:ln w="31750" cap="sq">
            <a:noFill/>
            <a:miter lim="800000"/>
          </a:ln>
        </p:spPr>
        <p:txBody>
          <a:bodyPr vert="horz" wrap="square" lIns="0" tIns="0" rIns="0" bIns="0" rtlCol="0" anchor="t">
            <a:normAutofit/>
          </a:bodyPr>
          <a:lstStyle/>
          <a:p>
            <a:pPr algn="ctr">
              <a:lnSpc>
                <a:spcPct val="120000"/>
              </a:lnSpc>
            </a:pPr>
            <a:r>
              <a:rPr kumimoji="1" lang="en-US" altLang="ja-JP" dirty="0">
                <a:solidFill>
                  <a:schemeClr val="bg2">
                    <a:lumMod val="25000"/>
                  </a:schemeClr>
                </a:solidFill>
              </a:rPr>
              <a:t>Resistivity</a:t>
            </a:r>
            <a:r>
              <a:rPr kumimoji="1" lang="ja-JP" altLang="en-US" dirty="0">
                <a:solidFill>
                  <a:schemeClr val="bg2">
                    <a:lumMod val="25000"/>
                  </a:schemeClr>
                </a:solidFill>
              </a:rPr>
              <a:t> </a:t>
            </a:r>
            <a:r>
              <a:rPr kumimoji="1" lang="en-US" altLang="ja-JP" dirty="0">
                <a:solidFill>
                  <a:schemeClr val="bg2">
                    <a:lumMod val="25000"/>
                  </a:schemeClr>
                </a:solidFill>
              </a:rPr>
              <a:t>[</a:t>
            </a:r>
            <a:r>
              <a:rPr kumimoji="1" lang="en-US" altLang="ja-JP" dirty="0" err="1">
                <a:solidFill>
                  <a:schemeClr val="bg2">
                    <a:lumMod val="25000"/>
                  </a:schemeClr>
                </a:solidFill>
              </a:rPr>
              <a:t>Ωm</a:t>
            </a:r>
            <a:r>
              <a:rPr kumimoji="1" lang="en-US" altLang="ja-JP" dirty="0">
                <a:solidFill>
                  <a:schemeClr val="bg2">
                    <a:lumMod val="25000"/>
                  </a:schemeClr>
                </a:solidFill>
              </a:rPr>
              <a:t>]</a:t>
            </a:r>
          </a:p>
        </p:txBody>
      </p:sp>
      <p:sp>
        <p:nvSpPr>
          <p:cNvPr id="23" name="テキスト ボックス 22">
            <a:extLst>
              <a:ext uri="{FF2B5EF4-FFF2-40B4-BE49-F238E27FC236}">
                <a16:creationId xmlns:a16="http://schemas.microsoft.com/office/drawing/2014/main" id="{2017D33C-E5E0-E599-0C05-A869E50DD4A4}"/>
              </a:ext>
            </a:extLst>
          </p:cNvPr>
          <p:cNvSpPr txBox="1"/>
          <p:nvPr/>
        </p:nvSpPr>
        <p:spPr bwMode="black">
          <a:xfrm rot="16200000">
            <a:off x="6307230" y="4590667"/>
            <a:ext cx="1398166" cy="308836"/>
          </a:xfrm>
          <a:prstGeom prst="rect">
            <a:avLst/>
          </a:prstGeom>
          <a:solidFill>
            <a:schemeClr val="bg1"/>
          </a:solidFill>
          <a:ln w="31750" cap="sq">
            <a:noFill/>
            <a:miter lim="800000"/>
          </a:ln>
        </p:spPr>
        <p:txBody>
          <a:bodyPr vert="horz" wrap="square" lIns="0" tIns="0" rIns="0" bIns="0" rtlCol="0" anchor="t">
            <a:normAutofit/>
          </a:bodyPr>
          <a:lstStyle/>
          <a:p>
            <a:pPr algn="ctr">
              <a:lnSpc>
                <a:spcPct val="120000"/>
              </a:lnSpc>
            </a:pPr>
            <a:r>
              <a:rPr kumimoji="1" lang="en-US" altLang="ja-JP" dirty="0">
                <a:solidFill>
                  <a:schemeClr val="bg2">
                    <a:lumMod val="25000"/>
                  </a:schemeClr>
                </a:solidFill>
              </a:rPr>
              <a:t>δ </a:t>
            </a:r>
            <a:r>
              <a:rPr kumimoji="1" lang="ja-JP" altLang="en-US" dirty="0">
                <a:solidFill>
                  <a:schemeClr val="bg2">
                    <a:lumMod val="25000"/>
                  </a:schemeClr>
                </a:solidFill>
              </a:rPr>
              <a:t> </a:t>
            </a:r>
            <a:r>
              <a:rPr kumimoji="1" lang="en-US" altLang="ja-JP" dirty="0">
                <a:solidFill>
                  <a:schemeClr val="bg2">
                    <a:lumMod val="25000"/>
                  </a:schemeClr>
                </a:solidFill>
              </a:rPr>
              <a:t>[m]</a:t>
            </a:r>
          </a:p>
        </p:txBody>
      </p:sp>
      <p:sp>
        <p:nvSpPr>
          <p:cNvPr id="24" name="テキスト ボックス 23">
            <a:extLst>
              <a:ext uri="{FF2B5EF4-FFF2-40B4-BE49-F238E27FC236}">
                <a16:creationId xmlns:a16="http://schemas.microsoft.com/office/drawing/2014/main" id="{9FEF630B-DA23-5D4F-D6ED-614A53F070B6}"/>
              </a:ext>
            </a:extLst>
          </p:cNvPr>
          <p:cNvSpPr txBox="1"/>
          <p:nvPr/>
        </p:nvSpPr>
        <p:spPr bwMode="black">
          <a:xfrm rot="16200000">
            <a:off x="6314930" y="1489491"/>
            <a:ext cx="1425051" cy="351117"/>
          </a:xfrm>
          <a:prstGeom prst="rect">
            <a:avLst/>
          </a:prstGeom>
          <a:solidFill>
            <a:schemeClr val="bg1"/>
          </a:solidFill>
          <a:ln w="31750" cap="sq">
            <a:noFill/>
            <a:miter lim="800000"/>
          </a:ln>
        </p:spPr>
        <p:txBody>
          <a:bodyPr vert="horz" wrap="square" lIns="0" tIns="0" rIns="0" bIns="0" rtlCol="0" anchor="t">
            <a:normAutofit/>
          </a:bodyPr>
          <a:lstStyle/>
          <a:p>
            <a:pPr algn="ctr">
              <a:lnSpc>
                <a:spcPct val="120000"/>
              </a:lnSpc>
            </a:pPr>
            <a:r>
              <a:rPr kumimoji="1" lang="en-US" altLang="ja-JP" dirty="0">
                <a:solidFill>
                  <a:schemeClr val="bg2">
                    <a:lumMod val="25000"/>
                  </a:schemeClr>
                </a:solidFill>
              </a:rPr>
              <a:t>Merge ratio</a:t>
            </a:r>
          </a:p>
        </p:txBody>
      </p:sp>
      <p:sp>
        <p:nvSpPr>
          <p:cNvPr id="25" name="正方形/長方形 24">
            <a:extLst>
              <a:ext uri="{FF2B5EF4-FFF2-40B4-BE49-F238E27FC236}">
                <a16:creationId xmlns:a16="http://schemas.microsoft.com/office/drawing/2014/main" id="{D1039729-A860-6F48-510B-43CF67A3D6FC}"/>
              </a:ext>
            </a:extLst>
          </p:cNvPr>
          <p:cNvSpPr/>
          <p:nvPr/>
        </p:nvSpPr>
        <p:spPr>
          <a:xfrm rot="5400000">
            <a:off x="9494957" y="1951657"/>
            <a:ext cx="104194" cy="4084495"/>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F62B15B9-89FE-3DCD-6300-39A001481A6A}"/>
              </a:ext>
            </a:extLst>
          </p:cNvPr>
          <p:cNvSpPr/>
          <p:nvPr/>
        </p:nvSpPr>
        <p:spPr>
          <a:xfrm rot="5400000">
            <a:off x="9438266" y="3293133"/>
            <a:ext cx="217579" cy="4084495"/>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BA6D1E37-1F7D-3EB0-7E54-56673F57D8C3}"/>
              </a:ext>
            </a:extLst>
          </p:cNvPr>
          <p:cNvPicPr>
            <a:picLocks noChangeAspect="1"/>
          </p:cNvPicPr>
          <p:nvPr/>
        </p:nvPicPr>
        <p:blipFill rotWithShape="1">
          <a:blip r:embed="rId5"/>
          <a:srcRect l="26320" t="36203" r="8544" b="53474"/>
          <a:stretch/>
        </p:blipFill>
        <p:spPr>
          <a:xfrm>
            <a:off x="486026" y="5738647"/>
            <a:ext cx="2938755" cy="707951"/>
          </a:xfrm>
          <a:prstGeom prst="rect">
            <a:avLst/>
          </a:prstGeom>
        </p:spPr>
      </p:pic>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BD862911-E78E-5F50-C3BA-12E58CF17736}"/>
                  </a:ext>
                </a:extLst>
              </p:cNvPr>
              <p:cNvSpPr txBox="1"/>
              <p:nvPr/>
            </p:nvSpPr>
            <p:spPr bwMode="black">
              <a:xfrm>
                <a:off x="11049988" y="4942544"/>
                <a:ext cx="655986" cy="568094"/>
              </a:xfrm>
              <a:prstGeom prst="rect">
                <a:avLst/>
              </a:prstGeom>
              <a:noFill/>
              <a:ln w="31750" cap="sq">
                <a:noFill/>
                <a:miter lim="800000"/>
              </a:ln>
            </p:spPr>
            <p:txBody>
              <a:bodyPr vert="horz" wrap="none" lIns="0" tIns="0" rIns="0" bIns="0" rtlCol="0" anchor="ctr">
                <a:normAutofit/>
              </a:bodyPr>
              <a:lstStyle/>
              <a:p>
                <a:pPr algn="l"/>
                <a14:m>
                  <m:oMathPara xmlns:m="http://schemas.openxmlformats.org/officeDocument/2006/math">
                    <m:oMathParaPr>
                      <m:jc m:val="centerGroup"/>
                    </m:oMathParaPr>
                    <m:oMath xmlns:m="http://schemas.openxmlformats.org/officeDocument/2006/math">
                      <m:sSub>
                        <m:sSubPr>
                          <m:ctrlPr>
                            <a:rPr kumimoji="1" lang="en-US" altLang="ja-JP" sz="3600" b="1" i="1" smtClean="0">
                              <a:solidFill>
                                <a:schemeClr val="accent2"/>
                              </a:solidFill>
                              <a:latin typeface="Cambria Math" panose="02040503050406030204" pitchFamily="18" charset="0"/>
                            </a:rPr>
                          </m:ctrlPr>
                        </m:sSubPr>
                        <m:e>
                          <m:r>
                            <a:rPr kumimoji="1" lang="ja-JP" altLang="en-US" sz="3600" b="1" i="1" smtClean="0">
                              <a:solidFill>
                                <a:schemeClr val="accent2"/>
                              </a:solidFill>
                              <a:latin typeface="Cambria Math" panose="02040503050406030204" pitchFamily="18" charset="0"/>
                            </a:rPr>
                            <m:t>𝝆</m:t>
                          </m:r>
                        </m:e>
                        <m:sub>
                          <m:r>
                            <a:rPr kumimoji="1" lang="en-US" altLang="ja-JP" sz="3600" b="1" i="1" smtClean="0">
                              <a:solidFill>
                                <a:schemeClr val="accent2"/>
                              </a:solidFill>
                              <a:latin typeface="Cambria Math" panose="02040503050406030204" pitchFamily="18" charset="0"/>
                            </a:rPr>
                            <m:t>𝒊</m:t>
                          </m:r>
                        </m:sub>
                      </m:sSub>
                    </m:oMath>
                  </m:oMathPara>
                </a14:m>
                <a:endParaRPr kumimoji="1" lang="ja-JP" altLang="en-US" sz="3600" b="1" dirty="0">
                  <a:solidFill>
                    <a:schemeClr val="accent2"/>
                  </a:solidFill>
                </a:endParaRPr>
              </a:p>
            </p:txBody>
          </p:sp>
        </mc:Choice>
        <mc:Fallback xmlns="">
          <p:sp>
            <p:nvSpPr>
              <p:cNvPr id="4" name="テキスト ボックス 3">
                <a:extLst>
                  <a:ext uri="{FF2B5EF4-FFF2-40B4-BE49-F238E27FC236}">
                    <a16:creationId xmlns:a16="http://schemas.microsoft.com/office/drawing/2014/main" id="{BD862911-E78E-5F50-C3BA-12E58CF17736}"/>
                  </a:ext>
                </a:extLst>
              </p:cNvPr>
              <p:cNvSpPr txBox="1">
                <a:spLocks noRot="1" noChangeAspect="1" noMove="1" noResize="1" noEditPoints="1" noAdjustHandles="1" noChangeArrowheads="1" noChangeShapeType="1" noTextEdit="1"/>
              </p:cNvSpPr>
              <p:nvPr/>
            </p:nvSpPr>
            <p:spPr bwMode="black">
              <a:xfrm>
                <a:off x="11049988" y="4942544"/>
                <a:ext cx="655986" cy="568094"/>
              </a:xfrm>
              <a:prstGeom prst="rect">
                <a:avLst/>
              </a:prstGeom>
              <a:blipFill>
                <a:blip r:embed="rId6"/>
                <a:stretch>
                  <a:fillRect/>
                </a:stretch>
              </a:blipFill>
              <a:ln w="31750" cap="sq">
                <a:noFill/>
                <a:miter lim="8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3E662818-692E-7831-F1E2-B0EAA6DD6042}"/>
                  </a:ext>
                </a:extLst>
              </p:cNvPr>
              <p:cNvSpPr txBox="1"/>
              <p:nvPr/>
            </p:nvSpPr>
            <p:spPr bwMode="black">
              <a:xfrm>
                <a:off x="10964181" y="3578622"/>
                <a:ext cx="655986" cy="568094"/>
              </a:xfrm>
              <a:prstGeom prst="rect">
                <a:avLst/>
              </a:prstGeom>
              <a:noFill/>
              <a:ln w="31750" cap="sq">
                <a:noFill/>
                <a:miter lim="800000"/>
              </a:ln>
            </p:spPr>
            <p:txBody>
              <a:bodyPr vert="horz" wrap="none" lIns="0" tIns="0" rIns="0" bIns="0" rtlCol="0" anchor="ctr">
                <a:normAutofit/>
              </a:bodyPr>
              <a:lstStyle/>
              <a:p>
                <a:pPr algn="l"/>
                <a14:m>
                  <m:oMathPara xmlns:m="http://schemas.openxmlformats.org/officeDocument/2006/math">
                    <m:oMathParaPr>
                      <m:jc m:val="centerGroup"/>
                    </m:oMathParaPr>
                    <m:oMath xmlns:m="http://schemas.openxmlformats.org/officeDocument/2006/math">
                      <m:r>
                        <a:rPr kumimoji="1" lang="ja-JP" altLang="en-US" sz="3600" b="1" i="1" smtClean="0">
                          <a:solidFill>
                            <a:schemeClr val="accent2"/>
                          </a:solidFill>
                          <a:latin typeface="Cambria Math" panose="02040503050406030204" pitchFamily="18" charset="0"/>
                        </a:rPr>
                        <m:t>𝜼</m:t>
                      </m:r>
                    </m:oMath>
                  </m:oMathPara>
                </a14:m>
                <a:endParaRPr kumimoji="1" lang="ja-JP" altLang="en-US" sz="3600" b="1" dirty="0">
                  <a:solidFill>
                    <a:schemeClr val="accent2"/>
                  </a:solidFill>
                </a:endParaRPr>
              </a:p>
            </p:txBody>
          </p:sp>
        </mc:Choice>
        <mc:Fallback xmlns="">
          <p:sp>
            <p:nvSpPr>
              <p:cNvPr id="27" name="テキスト ボックス 26">
                <a:extLst>
                  <a:ext uri="{FF2B5EF4-FFF2-40B4-BE49-F238E27FC236}">
                    <a16:creationId xmlns:a16="http://schemas.microsoft.com/office/drawing/2014/main" id="{3E662818-692E-7831-F1E2-B0EAA6DD6042}"/>
                  </a:ext>
                </a:extLst>
              </p:cNvPr>
              <p:cNvSpPr txBox="1">
                <a:spLocks noRot="1" noChangeAspect="1" noMove="1" noResize="1" noEditPoints="1" noAdjustHandles="1" noChangeArrowheads="1" noChangeShapeType="1" noTextEdit="1"/>
              </p:cNvSpPr>
              <p:nvPr/>
            </p:nvSpPr>
            <p:spPr bwMode="black">
              <a:xfrm>
                <a:off x="10964181" y="3578622"/>
                <a:ext cx="655986" cy="568094"/>
              </a:xfrm>
              <a:prstGeom prst="rect">
                <a:avLst/>
              </a:prstGeom>
              <a:blipFill>
                <a:blip r:embed="rId7"/>
                <a:stretch>
                  <a:fillRect/>
                </a:stretch>
              </a:blipFill>
              <a:ln w="31750" cap="sq">
                <a:noFill/>
                <a:miter lim="800000"/>
              </a:ln>
            </p:spPr>
            <p:txBody>
              <a:bodyPr/>
              <a:lstStyle/>
              <a:p>
                <a:r>
                  <a:rPr lang="ja-JP" altLang="en-US">
                    <a:noFill/>
                  </a:rPr>
                  <a:t> </a:t>
                </a:r>
              </a:p>
            </p:txBody>
          </p:sp>
        </mc:Fallback>
      </mc:AlternateContent>
    </p:spTree>
    <p:extLst>
      <p:ext uri="{BB962C8B-B14F-4D97-AF65-F5344CB8AC3E}">
        <p14:creationId xmlns:p14="http://schemas.microsoft.com/office/powerpoint/2010/main" val="2927389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A54880-67D3-B3DE-2808-DA43A4B90653}"/>
              </a:ext>
            </a:extLst>
          </p:cNvPr>
          <p:cNvSpPr>
            <a:spLocks noGrp="1"/>
          </p:cNvSpPr>
          <p:nvPr>
            <p:ph type="title"/>
          </p:nvPr>
        </p:nvSpPr>
        <p:spPr/>
        <p:txBody>
          <a:bodyPr/>
          <a:lstStyle/>
          <a:p>
            <a:r>
              <a:rPr lang="ja-JP" altLang="en-US" dirty="0"/>
              <a:t>異常抵抗・シート放出</a:t>
            </a:r>
            <a:r>
              <a:rPr kumimoji="1" lang="ja-JP" altLang="en-US" dirty="0"/>
              <a:t>による効果</a:t>
            </a:r>
          </a:p>
        </p:txBody>
      </p:sp>
      <p:sp>
        <p:nvSpPr>
          <p:cNvPr id="3" name="スライド番号プレースホルダー 2">
            <a:extLst>
              <a:ext uri="{FF2B5EF4-FFF2-40B4-BE49-F238E27FC236}">
                <a16:creationId xmlns:a16="http://schemas.microsoft.com/office/drawing/2014/main" id="{4FB1DA7D-F6EB-D347-3AC8-DB88115881BD}"/>
              </a:ext>
            </a:extLst>
          </p:cNvPr>
          <p:cNvSpPr>
            <a:spLocks noGrp="1"/>
          </p:cNvSpPr>
          <p:nvPr>
            <p:ph type="sldNum" sz="quarter" idx="4"/>
          </p:nvPr>
        </p:nvSpPr>
        <p:spPr/>
        <p:txBody>
          <a:bodyPr/>
          <a:lstStyle/>
          <a:p>
            <a:fld id="{BA60D87D-CB58-4AAC-9906-D8831D2EB70B}" type="slidenum">
              <a:rPr kumimoji="1" lang="ja-JP" altLang="en-US" smtClean="0"/>
              <a:pPr/>
              <a:t>25</a:t>
            </a:fld>
            <a:endParaRPr kumimoji="1" lang="ja-JP" altLang="en-US" dirty="0"/>
          </a:p>
        </p:txBody>
      </p:sp>
      <p:sp>
        <p:nvSpPr>
          <p:cNvPr id="6" name="フッター プレースホルダー 4">
            <a:extLst>
              <a:ext uri="{FF2B5EF4-FFF2-40B4-BE49-F238E27FC236}">
                <a16:creationId xmlns:a16="http://schemas.microsoft.com/office/drawing/2014/main" id="{05651748-E0EE-00B6-FAAE-89CC991FB18D}"/>
              </a:ext>
            </a:extLst>
          </p:cNvPr>
          <p:cNvSpPr txBox="1">
            <a:spLocks/>
          </p:cNvSpPr>
          <p:nvPr/>
        </p:nvSpPr>
        <p:spPr>
          <a:xfrm>
            <a:off x="348916" y="6643396"/>
            <a:ext cx="11459160" cy="214604"/>
          </a:xfrm>
          <a:prstGeom prst="rect">
            <a:avLst/>
          </a:prstGeom>
        </p:spPr>
        <p:txBody>
          <a:bodyPr vert="horz" lIns="91440" tIns="45720" rIns="91440" bIns="45720" rtlCol="0" anchor="ctr"/>
          <a:lstStyle>
            <a:defPPr>
              <a:defRPr lang="en-US"/>
            </a:defPPr>
            <a:lvl1pPr marL="0" algn="l" defTabSz="457200" rtl="0" eaLnBrk="1" latinLnBrk="0" hangingPunct="1">
              <a:defRPr sz="1050" kern="1200" cap="none" baseline="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[1] Y. Ono, et al., Physics of Plasmas 18 (2011): 111213.</a:t>
            </a:r>
            <a:r>
              <a:rPr kumimoji="1" lang="ja-JP" altLang="en-US" dirty="0"/>
              <a:t>　　</a:t>
            </a:r>
            <a:r>
              <a:rPr kumimoji="1" lang="en-US" altLang="ja-JP" dirty="0"/>
              <a:t> </a:t>
            </a:r>
            <a:endParaRPr kumimoji="1" lang="ja-JP" altLang="en-US" dirty="0"/>
          </a:p>
        </p:txBody>
      </p:sp>
      <p:sp>
        <p:nvSpPr>
          <p:cNvPr id="7" name="コンテンツ プレースホルダー 7">
            <a:extLst>
              <a:ext uri="{FF2B5EF4-FFF2-40B4-BE49-F238E27FC236}">
                <a16:creationId xmlns:a16="http://schemas.microsoft.com/office/drawing/2014/main" id="{60E693D8-25C2-3E59-7196-209F394CDDE0}"/>
              </a:ext>
            </a:extLst>
          </p:cNvPr>
          <p:cNvSpPr txBox="1">
            <a:spLocks/>
          </p:cNvSpPr>
          <p:nvPr/>
        </p:nvSpPr>
        <p:spPr>
          <a:xfrm>
            <a:off x="340265" y="4375230"/>
            <a:ext cx="6637115" cy="20834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1800" dirty="0"/>
              <a:t>FIG. 3. (Color online) The reconnection rates (growth rate of reconnected</a:t>
            </a:r>
            <a:r>
              <a:rPr lang="ja-JP" altLang="en-US" sz="1800" dirty="0"/>
              <a:t> </a:t>
            </a:r>
            <a:r>
              <a:rPr lang="en-US" altLang="ja-JP" sz="1800" dirty="0"/>
              <a:t>flux) c (a) and ion temperatures </a:t>
            </a:r>
            <a:r>
              <a:rPr lang="en-US" altLang="ja-JP" sz="1800" dirty="0" err="1"/>
              <a:t>Ti</a:t>
            </a:r>
            <a:r>
              <a:rPr lang="en-US" altLang="ja-JP" sz="1800" dirty="0"/>
              <a:t> before and after the reconnection (b) as a function of guide toroidal field Bt0 normalized by reconnecting poloidal field B// (constant). </a:t>
            </a:r>
            <a:br>
              <a:rPr lang="en-US" altLang="ja-JP" sz="1800" dirty="0"/>
            </a:br>
            <a:r>
              <a:rPr lang="en-US" altLang="ja-JP" sz="1800" dirty="0"/>
              <a:t>The transient peak c and peak </a:t>
            </a:r>
            <a:r>
              <a:rPr lang="en-US" altLang="ja-JP" sz="1800" dirty="0" err="1"/>
              <a:t>Ti</a:t>
            </a:r>
            <a:r>
              <a:rPr lang="en-US" altLang="ja-JP" sz="1800" dirty="0"/>
              <a:t> after the sheet ejection are</a:t>
            </a:r>
          </a:p>
          <a:p>
            <a:pPr marL="0" indent="0">
              <a:buNone/>
            </a:pPr>
            <a:r>
              <a:rPr lang="en-US" altLang="ja-JP" sz="1800" dirty="0"/>
              <a:t>also plotted.[1]</a:t>
            </a:r>
            <a:endParaRPr lang="ja-JP" altLang="en-US" sz="1800" baseline="30000" dirty="0"/>
          </a:p>
        </p:txBody>
      </p:sp>
      <p:pic>
        <p:nvPicPr>
          <p:cNvPr id="9" name="図 8">
            <a:extLst>
              <a:ext uri="{FF2B5EF4-FFF2-40B4-BE49-F238E27FC236}">
                <a16:creationId xmlns:a16="http://schemas.microsoft.com/office/drawing/2014/main" id="{FAB9BF44-920F-FC46-F438-FC933076AC5B}"/>
              </a:ext>
            </a:extLst>
          </p:cNvPr>
          <p:cNvPicPr>
            <a:picLocks noChangeAspect="1"/>
          </p:cNvPicPr>
          <p:nvPr/>
        </p:nvPicPr>
        <p:blipFill>
          <a:blip r:embed="rId2"/>
          <a:stretch>
            <a:fillRect/>
          </a:stretch>
        </p:blipFill>
        <p:spPr>
          <a:xfrm>
            <a:off x="7164729" y="593631"/>
            <a:ext cx="4629699" cy="6264369"/>
          </a:xfrm>
          <a:prstGeom prst="rect">
            <a:avLst/>
          </a:prstGeom>
        </p:spPr>
      </p:pic>
      <p:sp>
        <p:nvSpPr>
          <p:cNvPr id="10" name="コンテンツ プレースホルダー 7">
            <a:extLst>
              <a:ext uri="{FF2B5EF4-FFF2-40B4-BE49-F238E27FC236}">
                <a16:creationId xmlns:a16="http://schemas.microsoft.com/office/drawing/2014/main" id="{6F7A5ABF-8C7C-7F5A-4F64-7B32F6429CD0}"/>
              </a:ext>
            </a:extLst>
          </p:cNvPr>
          <p:cNvSpPr txBox="1">
            <a:spLocks/>
          </p:cNvSpPr>
          <p:nvPr/>
        </p:nvSpPr>
        <p:spPr>
          <a:xfrm>
            <a:off x="534598" y="1303919"/>
            <a:ext cx="6637115" cy="13614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endParaRPr lang="ja-JP" altLang="en-US" dirty="0"/>
          </a:p>
        </p:txBody>
      </p:sp>
      <p:sp>
        <p:nvSpPr>
          <p:cNvPr id="11" name="コンテンツ プレースホルダー 7">
            <a:extLst>
              <a:ext uri="{FF2B5EF4-FFF2-40B4-BE49-F238E27FC236}">
                <a16:creationId xmlns:a16="http://schemas.microsoft.com/office/drawing/2014/main" id="{388A6605-BE97-47F5-031B-BC71574F62A3}"/>
              </a:ext>
            </a:extLst>
          </p:cNvPr>
          <p:cNvSpPr txBox="1">
            <a:spLocks/>
          </p:cNvSpPr>
          <p:nvPr/>
        </p:nvSpPr>
        <p:spPr>
          <a:xfrm>
            <a:off x="348916" y="739528"/>
            <a:ext cx="6637115" cy="289789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dirty="0"/>
              <a:t>（上図）</a:t>
            </a:r>
            <a:endParaRPr lang="en-US" altLang="ja-JP" sz="2000" dirty="0"/>
          </a:p>
          <a:p>
            <a:r>
              <a:rPr lang="ja-JP" altLang="en-US" sz="2000" dirty="0"/>
              <a:t>異常抵抗でリコネクションが高速化</a:t>
            </a:r>
            <a:endParaRPr lang="en-US" altLang="ja-JP" sz="2000" dirty="0"/>
          </a:p>
          <a:p>
            <a:r>
              <a:rPr lang="ja-JP" altLang="en-US" sz="2000" dirty="0"/>
              <a:t>シート放出でもリコネクション高速化</a:t>
            </a:r>
            <a:endParaRPr lang="en-US" altLang="ja-JP" sz="2000" dirty="0"/>
          </a:p>
          <a:p>
            <a:pPr marL="0" indent="0">
              <a:buNone/>
            </a:pPr>
            <a:r>
              <a:rPr lang="ja-JP" altLang="en-US" sz="2000" dirty="0"/>
              <a:t>（下図）</a:t>
            </a:r>
            <a:endParaRPr lang="en-US" altLang="ja-JP" sz="2000" dirty="0"/>
          </a:p>
          <a:p>
            <a:r>
              <a:rPr lang="ja-JP" altLang="en-US" sz="2000" dirty="0"/>
              <a:t>いずれもイオン加熱に有効</a:t>
            </a:r>
            <a:endParaRPr lang="en-US" altLang="ja-JP" sz="2000" dirty="0"/>
          </a:p>
        </p:txBody>
      </p:sp>
    </p:spTree>
    <p:extLst>
      <p:ext uri="{BB962C8B-B14F-4D97-AF65-F5344CB8AC3E}">
        <p14:creationId xmlns:p14="http://schemas.microsoft.com/office/powerpoint/2010/main" val="4193963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A54880-67D3-B3DE-2808-DA43A4B90653}"/>
              </a:ext>
            </a:extLst>
          </p:cNvPr>
          <p:cNvSpPr>
            <a:spLocks noGrp="1"/>
          </p:cNvSpPr>
          <p:nvPr>
            <p:ph type="title"/>
          </p:nvPr>
        </p:nvSpPr>
        <p:spPr/>
        <p:txBody>
          <a:bodyPr/>
          <a:lstStyle/>
          <a:p>
            <a:r>
              <a:rPr kumimoji="1" lang="ja-JP" altLang="en-US" dirty="0"/>
              <a:t>電流シート放出による効果</a:t>
            </a:r>
          </a:p>
        </p:txBody>
      </p:sp>
      <p:sp>
        <p:nvSpPr>
          <p:cNvPr id="3" name="スライド番号プレースホルダー 2">
            <a:extLst>
              <a:ext uri="{FF2B5EF4-FFF2-40B4-BE49-F238E27FC236}">
                <a16:creationId xmlns:a16="http://schemas.microsoft.com/office/drawing/2014/main" id="{4FB1DA7D-F6EB-D347-3AC8-DB88115881BD}"/>
              </a:ext>
            </a:extLst>
          </p:cNvPr>
          <p:cNvSpPr>
            <a:spLocks noGrp="1"/>
          </p:cNvSpPr>
          <p:nvPr>
            <p:ph type="sldNum" sz="quarter" idx="4"/>
          </p:nvPr>
        </p:nvSpPr>
        <p:spPr/>
        <p:txBody>
          <a:bodyPr/>
          <a:lstStyle/>
          <a:p>
            <a:fld id="{BA60D87D-CB58-4AAC-9906-D8831D2EB70B}" type="slidenum">
              <a:rPr kumimoji="1" lang="ja-JP" altLang="en-US" smtClean="0"/>
              <a:pPr/>
              <a:t>26</a:t>
            </a:fld>
            <a:endParaRPr kumimoji="1" lang="ja-JP" altLang="en-US" dirty="0"/>
          </a:p>
        </p:txBody>
      </p:sp>
      <p:pic>
        <p:nvPicPr>
          <p:cNvPr id="5" name="図 4">
            <a:extLst>
              <a:ext uri="{FF2B5EF4-FFF2-40B4-BE49-F238E27FC236}">
                <a16:creationId xmlns:a16="http://schemas.microsoft.com/office/drawing/2014/main" id="{927B1D50-6D1C-D289-9CAA-DF1B145097B2}"/>
              </a:ext>
            </a:extLst>
          </p:cNvPr>
          <p:cNvPicPr>
            <a:picLocks noChangeAspect="1"/>
          </p:cNvPicPr>
          <p:nvPr/>
        </p:nvPicPr>
        <p:blipFill>
          <a:blip r:embed="rId2"/>
          <a:stretch>
            <a:fillRect/>
          </a:stretch>
        </p:blipFill>
        <p:spPr>
          <a:xfrm>
            <a:off x="6929406" y="0"/>
            <a:ext cx="4362768" cy="6858000"/>
          </a:xfrm>
          <a:prstGeom prst="rect">
            <a:avLst/>
          </a:prstGeom>
        </p:spPr>
      </p:pic>
      <p:sp>
        <p:nvSpPr>
          <p:cNvPr id="6" name="フッター プレースホルダー 4">
            <a:extLst>
              <a:ext uri="{FF2B5EF4-FFF2-40B4-BE49-F238E27FC236}">
                <a16:creationId xmlns:a16="http://schemas.microsoft.com/office/drawing/2014/main" id="{05651748-E0EE-00B6-FAAE-89CC991FB18D}"/>
              </a:ext>
            </a:extLst>
          </p:cNvPr>
          <p:cNvSpPr txBox="1">
            <a:spLocks/>
          </p:cNvSpPr>
          <p:nvPr/>
        </p:nvSpPr>
        <p:spPr>
          <a:xfrm>
            <a:off x="348916" y="6643396"/>
            <a:ext cx="11459160" cy="214604"/>
          </a:xfrm>
          <a:prstGeom prst="rect">
            <a:avLst/>
          </a:prstGeom>
        </p:spPr>
        <p:txBody>
          <a:bodyPr vert="horz" lIns="91440" tIns="45720" rIns="91440" bIns="45720" rtlCol="0" anchor="ctr"/>
          <a:lstStyle>
            <a:defPPr>
              <a:defRPr lang="en-US"/>
            </a:defPPr>
            <a:lvl1pPr marL="0" algn="l" defTabSz="457200" rtl="0" eaLnBrk="1" latinLnBrk="0" hangingPunct="1">
              <a:defRPr sz="1050" kern="1200" cap="none" baseline="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[1] Y. Ono, et al., Physics of Plasmas 18 (2011): 111213.</a:t>
            </a:r>
            <a:r>
              <a:rPr kumimoji="1" lang="ja-JP" altLang="en-US" dirty="0"/>
              <a:t>　　</a:t>
            </a:r>
            <a:r>
              <a:rPr kumimoji="1" lang="en-US" altLang="ja-JP" dirty="0"/>
              <a:t> </a:t>
            </a:r>
            <a:endParaRPr kumimoji="1" lang="ja-JP" altLang="en-US" dirty="0"/>
          </a:p>
        </p:txBody>
      </p:sp>
      <p:sp>
        <p:nvSpPr>
          <p:cNvPr id="7" name="コンテンツ プレースホルダー 7">
            <a:extLst>
              <a:ext uri="{FF2B5EF4-FFF2-40B4-BE49-F238E27FC236}">
                <a16:creationId xmlns:a16="http://schemas.microsoft.com/office/drawing/2014/main" id="{60E693D8-25C2-3E59-7196-209F394CDDE0}"/>
              </a:ext>
            </a:extLst>
          </p:cNvPr>
          <p:cNvSpPr txBox="1">
            <a:spLocks/>
          </p:cNvSpPr>
          <p:nvPr/>
        </p:nvSpPr>
        <p:spPr>
          <a:xfrm>
            <a:off x="292291" y="4328932"/>
            <a:ext cx="6637115" cy="219918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1800" dirty="0"/>
              <a:t>FIG. 5. (Color online) r-z contours of poloidal fluxes and toroidal current densities </a:t>
            </a:r>
            <a:r>
              <a:rPr lang="en-US" altLang="ja-JP" sz="1800" dirty="0" err="1"/>
              <a:t>jt</a:t>
            </a:r>
            <a:r>
              <a:rPr lang="en-US" altLang="ja-JP" sz="1800" dirty="0"/>
              <a:t> (by dark and light coloring) of two merging high guide field plasmas (STs) and their radial profiles of electron density ne on the midplane under the conditions of low and high axial-inward compressions (top) and time evolutions of their reconnected fluxes (bottom).[1]</a:t>
            </a:r>
            <a:endParaRPr lang="ja-JP" altLang="en-US" sz="1800" baseline="30000" dirty="0"/>
          </a:p>
        </p:txBody>
      </p:sp>
      <p:sp>
        <p:nvSpPr>
          <p:cNvPr id="4" name="コンテンツ プレースホルダー 7">
            <a:extLst>
              <a:ext uri="{FF2B5EF4-FFF2-40B4-BE49-F238E27FC236}">
                <a16:creationId xmlns:a16="http://schemas.microsoft.com/office/drawing/2014/main" id="{CC890298-BD96-0748-836D-008F03FEFA88}"/>
              </a:ext>
            </a:extLst>
          </p:cNvPr>
          <p:cNvSpPr txBox="1">
            <a:spLocks/>
          </p:cNvSpPr>
          <p:nvPr/>
        </p:nvSpPr>
        <p:spPr>
          <a:xfrm>
            <a:off x="348916" y="739528"/>
            <a:ext cx="6637115" cy="289789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dirty="0"/>
              <a:t>（上図　右）</a:t>
            </a:r>
            <a:endParaRPr lang="en-US" altLang="ja-JP" sz="2000" dirty="0"/>
          </a:p>
          <a:p>
            <a:r>
              <a:rPr lang="ja-JP" altLang="en-US" sz="2000" dirty="0"/>
              <a:t>シート放出のときに電子密度も変化，質量放出</a:t>
            </a:r>
            <a:endParaRPr lang="en-US" altLang="ja-JP" sz="2000" dirty="0"/>
          </a:p>
          <a:p>
            <a:pPr marL="0" indent="0">
              <a:buNone/>
            </a:pPr>
            <a:r>
              <a:rPr lang="ja-JP" altLang="en-US" sz="2000" dirty="0"/>
              <a:t>（下図）</a:t>
            </a:r>
            <a:endParaRPr lang="en-US" altLang="ja-JP" sz="2000" dirty="0"/>
          </a:p>
          <a:p>
            <a:r>
              <a:rPr lang="ja-JP" altLang="en-US" sz="2000" dirty="0"/>
              <a:t>シート放出後リコネクション高速化</a:t>
            </a:r>
            <a:endParaRPr lang="en-US" altLang="ja-JP" sz="2000" dirty="0"/>
          </a:p>
        </p:txBody>
      </p:sp>
    </p:spTree>
    <p:extLst>
      <p:ext uri="{BB962C8B-B14F-4D97-AF65-F5344CB8AC3E}">
        <p14:creationId xmlns:p14="http://schemas.microsoft.com/office/powerpoint/2010/main" val="1412576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5D1868-2564-8444-F665-46278D9AB599}"/>
              </a:ext>
            </a:extLst>
          </p:cNvPr>
          <p:cNvSpPr>
            <a:spLocks noGrp="1"/>
          </p:cNvSpPr>
          <p:nvPr>
            <p:ph type="title"/>
          </p:nvPr>
        </p:nvSpPr>
        <p:spPr/>
        <p:txBody>
          <a:bodyPr>
            <a:normAutofit fontScale="90000"/>
          </a:bodyPr>
          <a:lstStyle/>
          <a:p>
            <a:r>
              <a:rPr kumimoji="1" lang="ja-JP" altLang="en-US" dirty="0"/>
              <a:t>シート圧縮によるホール効果</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0DB33FD1-614F-800A-9DF8-9D22E9540831}"/>
                  </a:ext>
                </a:extLst>
              </p:cNvPr>
              <p:cNvSpPr>
                <a:spLocks noGrp="1"/>
              </p:cNvSpPr>
              <p:nvPr>
                <p:ph idx="1"/>
              </p:nvPr>
            </p:nvSpPr>
            <p:spPr>
              <a:xfrm>
                <a:off x="6559576" y="554806"/>
                <a:ext cx="5248499" cy="4661748"/>
              </a:xfrm>
            </p:spPr>
            <p:txBody>
              <a:bodyPr>
                <a:normAutofit/>
              </a:bodyPr>
              <a:lstStyle/>
              <a:p>
                <a:pPr marL="0" indent="0">
                  <a:buNone/>
                </a:pPr>
                <a:r>
                  <a:rPr kumimoji="1" lang="ja-JP" altLang="en-US" sz="2000" dirty="0"/>
                  <a:t>参考：ガイド磁場を反転させた場合</a:t>
                </a:r>
                <a:br>
                  <a:rPr lang="en-US" altLang="ja-JP" sz="2000" dirty="0"/>
                </a:br>
                <a:r>
                  <a:rPr lang="ja-JP" altLang="en-US" sz="2000" dirty="0"/>
                  <a:t>電流シートの傾きも逆向きになる。</a:t>
                </a:r>
                <a:br>
                  <a:rPr lang="en-US" altLang="ja-JP" sz="2000" dirty="0"/>
                </a:br>
                <a:r>
                  <a:rPr lang="ja-JP" altLang="en-US" sz="2000" dirty="0"/>
                  <a:t>→ </a:t>
                </a:r>
                <a14:m>
                  <m:oMath xmlns:m="http://schemas.openxmlformats.org/officeDocument/2006/math">
                    <m:sSub>
                      <m:sSubPr>
                        <m:ctrlPr>
                          <a:rPr kumimoji="1" lang="en-US" altLang="ja-JP" sz="2000" i="1" smtClean="0">
                            <a:latin typeface="Cambria Math" panose="02040503050406030204" pitchFamily="18" charset="0"/>
                          </a:rPr>
                        </m:ctrlPr>
                      </m:sSubPr>
                      <m:e>
                        <m:r>
                          <m:rPr>
                            <m:sty m:val="p"/>
                          </m:rPr>
                          <a:rPr lang="en-US" altLang="ja-JP" sz="2000" i="1">
                            <a:latin typeface="Cambria Math" panose="02040503050406030204" pitchFamily="18" charset="0"/>
                          </a:rPr>
                          <m:t>J</m:t>
                        </m:r>
                      </m:e>
                      <m:sub>
                        <m:r>
                          <m:rPr>
                            <m:sty m:val="p"/>
                          </m:rPr>
                          <a:rPr lang="en-US" altLang="ja-JP" sz="2000" i="1">
                            <a:latin typeface="Cambria Math" panose="02040503050406030204" pitchFamily="18" charset="0"/>
                          </a:rPr>
                          <m:t>Hall</m:t>
                        </m:r>
                      </m:sub>
                    </m:sSub>
                    <m:r>
                      <a:rPr kumimoji="1" lang="en-US" altLang="ja-JP" sz="2000" i="1" smtClean="0">
                        <a:latin typeface="Cambria Math" panose="02040503050406030204" pitchFamily="18" charset="0"/>
                        <a:ea typeface="Cambria Math" panose="02040503050406030204" pitchFamily="18" charset="0"/>
                      </a:rPr>
                      <m:t>×</m:t>
                    </m:r>
                    <m:sSub>
                      <m:sSubPr>
                        <m:ctrlPr>
                          <a:rPr kumimoji="1" lang="en-US" altLang="ja-JP" sz="2000" i="1" smtClean="0">
                            <a:latin typeface="Cambria Math" panose="02040503050406030204" pitchFamily="18" charset="0"/>
                            <a:ea typeface="Cambria Math" panose="02040503050406030204" pitchFamily="18" charset="0"/>
                          </a:rPr>
                        </m:ctrlPr>
                      </m:sSubPr>
                      <m:e>
                        <m:r>
                          <m:rPr>
                            <m:sty m:val="p"/>
                          </m:rPr>
                          <a:rPr lang="en-US" altLang="ja-JP" sz="2000" i="1">
                            <a:latin typeface="Cambria Math" panose="02040503050406030204" pitchFamily="18" charset="0"/>
                            <a:ea typeface="Cambria Math" panose="02040503050406030204" pitchFamily="18" charset="0"/>
                          </a:rPr>
                          <m:t>B</m:t>
                        </m:r>
                      </m:e>
                      <m:sub>
                        <m:r>
                          <a:rPr kumimoji="1" lang="en-US" altLang="ja-JP" sz="2000" b="1" i="1" smtClean="0">
                            <a:latin typeface="Cambria Math" panose="02040503050406030204" pitchFamily="18" charset="0"/>
                            <a:ea typeface="Cambria Math" panose="02040503050406030204" pitchFamily="18" charset="0"/>
                          </a:rPr>
                          <m:t>𝒕</m:t>
                        </m:r>
                      </m:sub>
                    </m:sSub>
                  </m:oMath>
                </a14:m>
                <a:r>
                  <a:rPr lang="ja-JP" altLang="en-US" sz="2000" dirty="0"/>
                  <a:t>の向きと傾く方向が一致</a:t>
                </a:r>
                <a:endParaRPr lang="en-US" altLang="ja-JP" sz="2000" dirty="0"/>
              </a:p>
            </p:txBody>
          </p:sp>
        </mc:Choice>
        <mc:Fallback xmlns="">
          <p:sp>
            <p:nvSpPr>
              <p:cNvPr id="4" name="コンテンツ プレースホルダー 3">
                <a:extLst>
                  <a:ext uri="{FF2B5EF4-FFF2-40B4-BE49-F238E27FC236}">
                    <a16:creationId xmlns:a16="http://schemas.microsoft.com/office/drawing/2014/main" id="{0DB33FD1-614F-800A-9DF8-9D22E9540831}"/>
                  </a:ext>
                </a:extLst>
              </p:cNvPr>
              <p:cNvSpPr>
                <a:spLocks noGrp="1" noRot="1" noChangeAspect="1" noMove="1" noResize="1" noEditPoints="1" noAdjustHandles="1" noChangeArrowheads="1" noChangeShapeType="1" noTextEdit="1"/>
              </p:cNvSpPr>
              <p:nvPr>
                <p:ph idx="1"/>
              </p:nvPr>
            </p:nvSpPr>
            <p:spPr>
              <a:xfrm>
                <a:off x="6559576" y="554806"/>
                <a:ext cx="5248499" cy="4661748"/>
              </a:xfrm>
              <a:blipFill>
                <a:blip r:embed="rId3"/>
                <a:stretch>
                  <a:fillRect l="-1161"/>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7CD2EB58-80FA-59C4-D12F-D5C17AFC68C1}"/>
              </a:ext>
            </a:extLst>
          </p:cNvPr>
          <p:cNvSpPr>
            <a:spLocks noGrp="1"/>
          </p:cNvSpPr>
          <p:nvPr>
            <p:ph type="ftr" sz="quarter" idx="11"/>
          </p:nvPr>
        </p:nvSpPr>
        <p:spPr/>
        <p:txBody>
          <a:bodyPr/>
          <a:lstStyle/>
          <a:p>
            <a:r>
              <a:rPr kumimoji="1" lang="en-US" altLang="zh-TW" dirty="0"/>
              <a:t>[4] </a:t>
            </a:r>
            <a:r>
              <a:rPr kumimoji="1" lang="zh-TW" altLang="en-US" dirty="0"/>
              <a:t>秋光萌</a:t>
            </a:r>
            <a:r>
              <a:rPr kumimoji="1" lang="en-US" altLang="zh-TW" dirty="0"/>
              <a:t>, </a:t>
            </a:r>
            <a:r>
              <a:rPr kumimoji="1" lang="zh-TW" altLang="en-US" dirty="0"/>
              <a:t>東京大学博士論文 </a:t>
            </a:r>
            <a:r>
              <a:rPr kumimoji="1" lang="en-US" altLang="zh-TW" dirty="0"/>
              <a:t>(2022).</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69DAD2C1-7672-7680-C195-03AF52AD8496}"/>
                  </a:ext>
                </a:extLst>
              </p:cNvPr>
              <p:cNvSpPr>
                <a:spLocks noGrp="1"/>
              </p:cNvSpPr>
              <p:nvPr>
                <p:ph type="body" sz="quarter" idx="12"/>
              </p:nvPr>
            </p:nvSpPr>
            <p:spPr/>
            <p:txBody>
              <a:bodyPr>
                <a:normAutofit/>
              </a:bodyPr>
              <a:lstStyle/>
              <a:p>
                <a:r>
                  <a:rPr kumimoji="1" lang="ja-JP" altLang="en-US" dirty="0"/>
                  <a:t>シート幅が狭くなると、電子とイオンの運動の差から</a:t>
                </a:r>
                <a:r>
                  <a:rPr lang="ja-JP" altLang="en-US" dirty="0"/>
                  <a:t>ホール電流が生じ、</a:t>
                </a:r>
                <a:br>
                  <a:rPr kumimoji="1" lang="en-US" altLang="ja-JP" dirty="0"/>
                </a:br>
                <a:r>
                  <a:rPr kumimoji="1" lang="en-US" altLang="ja-JP" dirty="0"/>
                  <a:t>X</a:t>
                </a:r>
                <a:r>
                  <a:rPr kumimoji="1" lang="ja-JP" altLang="en-US" dirty="0"/>
                  <a:t>点に向かうホール電流の </a:t>
                </a:r>
                <a14:m>
                  <m:oMath xmlns:m="http://schemas.openxmlformats.org/officeDocument/2006/math">
                    <m:sSub>
                      <m:sSubPr>
                        <m:ctrlPr>
                          <a:rPr kumimoji="1" lang="en-US" altLang="ja-JP" i="1" smtClean="0">
                            <a:latin typeface="Cambria Math" panose="02040503050406030204" pitchFamily="18" charset="0"/>
                          </a:rPr>
                        </m:ctrlPr>
                      </m:sSubPr>
                      <m:e>
                        <m:r>
                          <m:rPr>
                            <m:sty m:val="p"/>
                          </m:rPr>
                          <a:rPr lang="en-US" altLang="ja-JP" i="1">
                            <a:latin typeface="Cambria Math" panose="02040503050406030204" pitchFamily="18" charset="0"/>
                          </a:rPr>
                          <m:t>J</m:t>
                        </m:r>
                      </m:e>
                      <m:sub>
                        <m:r>
                          <m:rPr>
                            <m:sty m:val="p"/>
                          </m:rPr>
                          <a:rPr lang="en-US" altLang="ja-JP" i="1">
                            <a:latin typeface="Cambria Math" panose="02040503050406030204" pitchFamily="18" charset="0"/>
                          </a:rPr>
                          <m:t>Hall</m:t>
                        </m:r>
                      </m:sub>
                    </m:sSub>
                    <m:r>
                      <a:rPr kumimoji="1" lang="en-US" altLang="ja-JP" i="1" smtClean="0">
                        <a:latin typeface="Cambria Math" panose="02040503050406030204" pitchFamily="18" charset="0"/>
                        <a:ea typeface="Cambria Math" panose="02040503050406030204" pitchFamily="18" charset="0"/>
                      </a:rPr>
                      <m:t>×</m:t>
                    </m:r>
                    <m:sSub>
                      <m:sSubPr>
                        <m:ctrlPr>
                          <a:rPr kumimoji="1" lang="en-US" altLang="ja-JP" i="1" smtClean="0">
                            <a:latin typeface="Cambria Math" panose="02040503050406030204" pitchFamily="18" charset="0"/>
                            <a:ea typeface="Cambria Math" panose="02040503050406030204" pitchFamily="18" charset="0"/>
                          </a:rPr>
                        </m:ctrlPr>
                      </m:sSubPr>
                      <m:e>
                        <m:r>
                          <m:rPr>
                            <m:sty m:val="p"/>
                          </m:rPr>
                          <a:rPr lang="en-US" altLang="ja-JP" i="1">
                            <a:latin typeface="Cambria Math" panose="02040503050406030204" pitchFamily="18" charset="0"/>
                            <a:ea typeface="Cambria Math" panose="02040503050406030204" pitchFamily="18" charset="0"/>
                          </a:rPr>
                          <m:t>B</m:t>
                        </m:r>
                      </m:e>
                      <m:sub>
                        <m:r>
                          <a:rPr kumimoji="1" lang="en-US" altLang="ja-JP" b="1" i="1" smtClean="0">
                            <a:latin typeface="Cambria Math" panose="02040503050406030204" pitchFamily="18" charset="0"/>
                            <a:ea typeface="Cambria Math" panose="02040503050406030204" pitchFamily="18" charset="0"/>
                          </a:rPr>
                          <m:t>𝒕</m:t>
                        </m:r>
                      </m:sub>
                    </m:sSub>
                  </m:oMath>
                </a14:m>
                <a:r>
                  <a:rPr kumimoji="1" lang="ja-JP" altLang="en-US" dirty="0"/>
                  <a:t> の効果でシートが傾いたと考えられる。</a:t>
                </a:r>
              </a:p>
            </p:txBody>
          </p:sp>
        </mc:Choice>
        <mc:Fallback xmlns="">
          <p:sp>
            <p:nvSpPr>
              <p:cNvPr id="3" name="テキスト プレースホルダー 2">
                <a:extLst>
                  <a:ext uri="{FF2B5EF4-FFF2-40B4-BE49-F238E27FC236}">
                    <a16:creationId xmlns:a16="http://schemas.microsoft.com/office/drawing/2014/main" id="{69DAD2C1-7672-7680-C195-03AF52AD8496}"/>
                  </a:ext>
                </a:extLst>
              </p:cNvPr>
              <p:cNvSpPr>
                <a:spLocks noGrp="1" noRot="1" noChangeAspect="1" noMove="1" noResize="1" noEditPoints="1" noAdjustHandles="1" noChangeArrowheads="1" noChangeShapeType="1" noTextEdit="1"/>
              </p:cNvSpPr>
              <p:nvPr>
                <p:ph type="body" sz="quarter" idx="12"/>
              </p:nvPr>
            </p:nvSpPr>
            <p:spPr>
              <a:blipFill>
                <a:blip r:embed="rId4"/>
                <a:stretch>
                  <a:fillRect l="-901" b="-988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4B735FF1-7363-24C5-2F80-2A36426B759D}"/>
              </a:ext>
            </a:extLst>
          </p:cNvPr>
          <p:cNvSpPr>
            <a:spLocks noGrp="1"/>
          </p:cNvSpPr>
          <p:nvPr>
            <p:ph type="sldNum" sz="quarter" idx="4"/>
          </p:nvPr>
        </p:nvSpPr>
        <p:spPr/>
        <p:txBody>
          <a:bodyPr/>
          <a:lstStyle/>
          <a:p>
            <a:fld id="{BA60D87D-CB58-4AAC-9906-D8831D2EB70B}" type="slidenum">
              <a:rPr kumimoji="1" lang="ja-JP" altLang="en-US" smtClean="0"/>
              <a:pPr/>
              <a:t>27</a:t>
            </a:fld>
            <a:endParaRPr kumimoji="1" lang="ja-JP" altLang="en-US" dirty="0"/>
          </a:p>
        </p:txBody>
      </p:sp>
      <p:grpSp>
        <p:nvGrpSpPr>
          <p:cNvPr id="14" name="グループ化 13">
            <a:extLst>
              <a:ext uri="{FF2B5EF4-FFF2-40B4-BE49-F238E27FC236}">
                <a16:creationId xmlns:a16="http://schemas.microsoft.com/office/drawing/2014/main" id="{EF999EB6-A790-ED68-DD36-359982C53C5A}"/>
              </a:ext>
            </a:extLst>
          </p:cNvPr>
          <p:cNvGrpSpPr/>
          <p:nvPr/>
        </p:nvGrpSpPr>
        <p:grpSpPr>
          <a:xfrm>
            <a:off x="6406238" y="1604738"/>
            <a:ext cx="2320858" cy="4168167"/>
            <a:chOff x="6316905" y="1716097"/>
            <a:chExt cx="2320858" cy="4168167"/>
          </a:xfrm>
        </p:grpSpPr>
        <p:grpSp>
          <p:nvGrpSpPr>
            <p:cNvPr id="10" name="グループ化 9">
              <a:extLst>
                <a:ext uri="{FF2B5EF4-FFF2-40B4-BE49-F238E27FC236}">
                  <a16:creationId xmlns:a16="http://schemas.microsoft.com/office/drawing/2014/main" id="{10333E1D-6052-2652-030A-D0609B8F603B}"/>
                </a:ext>
              </a:extLst>
            </p:cNvPr>
            <p:cNvGrpSpPr>
              <a:grpSpLocks noChangeAspect="1"/>
            </p:cNvGrpSpPr>
            <p:nvPr/>
          </p:nvGrpSpPr>
          <p:grpSpPr>
            <a:xfrm>
              <a:off x="6316905" y="2073743"/>
              <a:ext cx="2268750" cy="3370610"/>
              <a:chOff x="396239" y="655567"/>
              <a:chExt cx="4115320" cy="6114000"/>
            </a:xfrm>
          </p:grpSpPr>
          <p:sp>
            <p:nvSpPr>
              <p:cNvPr id="11" name="正方形/長方形 10">
                <a:extLst>
                  <a:ext uri="{FF2B5EF4-FFF2-40B4-BE49-F238E27FC236}">
                    <a16:creationId xmlns:a16="http://schemas.microsoft.com/office/drawing/2014/main" id="{47696063-160F-AC00-9BAD-FEA3E46BA546}"/>
                  </a:ext>
                </a:extLst>
              </p:cNvPr>
              <p:cNvSpPr/>
              <p:nvPr/>
            </p:nvSpPr>
            <p:spPr>
              <a:xfrm>
                <a:off x="396243" y="655567"/>
                <a:ext cx="3636337" cy="5237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ダイアグラム が含まれている画像&#10;&#10;自動的に生成された説明">
                <a:extLst>
                  <a:ext uri="{FF2B5EF4-FFF2-40B4-BE49-F238E27FC236}">
                    <a16:creationId xmlns:a16="http://schemas.microsoft.com/office/drawing/2014/main" id="{E77F87ED-36EA-F690-E4F6-90BCD3AA3434}"/>
                  </a:ext>
                </a:extLst>
              </p:cNvPr>
              <p:cNvPicPr>
                <a:picLocks noChangeAspect="1"/>
              </p:cNvPicPr>
              <p:nvPr/>
            </p:nvPicPr>
            <p:blipFill rotWithShape="1">
              <a:blip r:embed="rId5"/>
              <a:srcRect l="42250" t="11091" r="45816" b="57457"/>
              <a:stretch/>
            </p:blipFill>
            <p:spPr>
              <a:xfrm>
                <a:off x="396239" y="1013703"/>
                <a:ext cx="4115320" cy="5755864"/>
              </a:xfrm>
              <a:prstGeom prst="rect">
                <a:avLst/>
              </a:prstGeom>
            </p:spPr>
          </p:pic>
        </p:grpSp>
        <p:sp>
          <p:nvSpPr>
            <p:cNvPr id="16" name="テキスト ボックス 15">
              <a:extLst>
                <a:ext uri="{FF2B5EF4-FFF2-40B4-BE49-F238E27FC236}">
                  <a16:creationId xmlns:a16="http://schemas.microsoft.com/office/drawing/2014/main" id="{50887C6C-5958-9A0E-97A4-F9E0812771F9}"/>
                </a:ext>
              </a:extLst>
            </p:cNvPr>
            <p:cNvSpPr txBox="1"/>
            <p:nvPr/>
          </p:nvSpPr>
          <p:spPr bwMode="black">
            <a:xfrm>
              <a:off x="6667191" y="5221655"/>
              <a:ext cx="1970572" cy="662609"/>
            </a:xfrm>
            <a:prstGeom prst="rect">
              <a:avLst/>
            </a:prstGeom>
            <a:noFill/>
            <a:ln w="31750" cap="sq">
              <a:noFill/>
              <a:miter lim="800000"/>
            </a:ln>
          </p:spPr>
          <p:txBody>
            <a:bodyPr vert="horz" wrap="square" lIns="182880" tIns="182880" rIns="182880" bIns="182880" rtlCol="0" anchor="ctr">
              <a:normAutofit/>
            </a:bodyPr>
            <a:lstStyle/>
            <a:p>
              <a:pPr algn="l"/>
              <a:r>
                <a:rPr kumimoji="1" lang="en-US" altLang="ja-JP" sz="1400" dirty="0"/>
                <a:t>TF 4.0</a:t>
              </a:r>
              <a:r>
                <a:rPr kumimoji="1" lang="ja-JP" altLang="en-US" sz="1400" dirty="0"/>
                <a:t> </a:t>
              </a:r>
              <a:r>
                <a:rPr kumimoji="1" lang="en-US" altLang="ja-JP" sz="1400" dirty="0"/>
                <a:t>kV</a:t>
              </a:r>
              <a:r>
                <a:rPr kumimoji="1" lang="ja-JP" altLang="en-US" sz="1400" dirty="0"/>
                <a:t>での磁気面</a:t>
              </a:r>
              <a:endParaRPr kumimoji="1" lang="ja-JP" altLang="en-US" sz="1400" baseline="30000" dirty="0"/>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8E39CFAD-4871-96EF-A660-4F5FA9C03C89}"/>
                    </a:ext>
                  </a:extLst>
                </p:cNvPr>
                <p:cNvSpPr/>
                <p:nvPr/>
              </p:nvSpPr>
              <p:spPr>
                <a:xfrm>
                  <a:off x="6745218" y="1716097"/>
                  <a:ext cx="855321" cy="617838"/>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 </m:t>
                          </m:r>
                          <m:r>
                            <a:rPr kumimoji="1" lang="en-US" altLang="ja-JP" sz="2400" b="0" i="1" smtClean="0">
                              <a:solidFill>
                                <a:schemeClr val="tx1"/>
                              </a:solidFill>
                              <a:latin typeface="Cambria Math" panose="02040503050406030204" pitchFamily="18" charset="0"/>
                            </a:rPr>
                            <m:t>𝐵</m:t>
                          </m:r>
                        </m:e>
                        <m:sub>
                          <m:r>
                            <a:rPr kumimoji="1" lang="en-US" altLang="ja-JP" sz="2400" b="0" i="1" smtClean="0">
                              <a:solidFill>
                                <a:schemeClr val="tx1"/>
                              </a:solidFill>
                              <a:latin typeface="Cambria Math" panose="02040503050406030204" pitchFamily="18" charset="0"/>
                            </a:rPr>
                            <m:t>𝑡</m:t>
                          </m:r>
                        </m:sub>
                      </m:sSub>
                    </m:oMath>
                  </a14:m>
                  <a:r>
                    <a:rPr kumimoji="1" lang="en-US" altLang="ja-JP" dirty="0"/>
                    <a:t>v</a:t>
                  </a:r>
                  <a:endParaRPr kumimoji="1" lang="ja-JP" altLang="en-US" dirty="0"/>
                </a:p>
              </p:txBody>
            </p:sp>
          </mc:Choice>
          <mc:Fallback xmlns="">
            <p:sp>
              <p:nvSpPr>
                <p:cNvPr id="18" name="四角形: 角を丸くする 17">
                  <a:extLst>
                    <a:ext uri="{FF2B5EF4-FFF2-40B4-BE49-F238E27FC236}">
                      <a16:creationId xmlns:a16="http://schemas.microsoft.com/office/drawing/2014/main" id="{8E39CFAD-4871-96EF-A660-4F5FA9C03C89}"/>
                    </a:ext>
                  </a:extLst>
                </p:cNvPr>
                <p:cNvSpPr>
                  <a:spLocks noRot="1" noChangeAspect="1" noMove="1" noResize="1" noEditPoints="1" noAdjustHandles="1" noChangeArrowheads="1" noChangeShapeType="1" noTextEdit="1"/>
                </p:cNvSpPr>
                <p:nvPr/>
              </p:nvSpPr>
              <p:spPr>
                <a:xfrm>
                  <a:off x="6745218" y="1716097"/>
                  <a:ext cx="855321" cy="617838"/>
                </a:xfrm>
                <a:prstGeom prst="roundRect">
                  <a:avLst>
                    <a:gd name="adj" fmla="val 4667"/>
                  </a:avLst>
                </a:prstGeom>
                <a:blipFill>
                  <a:blip r:embed="rId6"/>
                  <a:stretch>
                    <a:fillRect/>
                  </a:stretch>
                </a:blipFill>
                <a:ln w="19050">
                  <a:noFill/>
                </a:ln>
              </p:spPr>
              <p:txBody>
                <a:bodyPr/>
                <a:lstStyle/>
                <a:p>
                  <a:r>
                    <a:rPr lang="ja-JP" altLang="en-US">
                      <a:noFill/>
                    </a:rPr>
                    <a:t> </a:t>
                  </a:r>
                </a:p>
              </p:txBody>
            </p:sp>
          </mc:Fallback>
        </mc:AlternateContent>
        <p:grpSp>
          <p:nvGrpSpPr>
            <p:cNvPr id="20" name="グループ化 19">
              <a:extLst>
                <a:ext uri="{FF2B5EF4-FFF2-40B4-BE49-F238E27FC236}">
                  <a16:creationId xmlns:a16="http://schemas.microsoft.com/office/drawing/2014/main" id="{FA153DDD-AE15-69DF-4BFE-7AADA5B8254B}"/>
                </a:ext>
              </a:extLst>
            </p:cNvPr>
            <p:cNvGrpSpPr>
              <a:grpSpLocks noChangeAspect="1"/>
            </p:cNvGrpSpPr>
            <p:nvPr/>
          </p:nvGrpSpPr>
          <p:grpSpPr>
            <a:xfrm>
              <a:off x="7430335" y="1955424"/>
              <a:ext cx="238713" cy="238713"/>
              <a:chOff x="3558361" y="2360944"/>
              <a:chExt cx="268572" cy="268572"/>
            </a:xfrm>
          </p:grpSpPr>
          <p:sp>
            <p:nvSpPr>
              <p:cNvPr id="21" name="楕円 20">
                <a:extLst>
                  <a:ext uri="{FF2B5EF4-FFF2-40B4-BE49-F238E27FC236}">
                    <a16:creationId xmlns:a16="http://schemas.microsoft.com/office/drawing/2014/main" id="{4E0F00CB-24E0-DC82-0ECF-15E97E97CECA}"/>
                  </a:ext>
                </a:extLst>
              </p:cNvPr>
              <p:cNvSpPr>
                <a:spLocks noChangeAspect="1"/>
              </p:cNvSpPr>
              <p:nvPr/>
            </p:nvSpPr>
            <p:spPr>
              <a:xfrm>
                <a:off x="3558361" y="2360944"/>
                <a:ext cx="268572" cy="268572"/>
              </a:xfrm>
              <a:prstGeom prst="ellipse">
                <a:avLst/>
              </a:prstGeom>
              <a:solidFill>
                <a:schemeClr val="bg1"/>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6A397AF2-C8ED-C28D-D0EB-C3446065BF3E}"/>
                  </a:ext>
                </a:extLst>
              </p:cNvPr>
              <p:cNvSpPr>
                <a:spLocks noChangeAspect="1"/>
              </p:cNvSpPr>
              <p:nvPr/>
            </p:nvSpPr>
            <p:spPr>
              <a:xfrm>
                <a:off x="3652614" y="2456512"/>
                <a:ext cx="81006" cy="81005"/>
              </a:xfrm>
              <a:prstGeom prst="ellipse">
                <a:avLst/>
              </a:prstGeom>
              <a:solidFill>
                <a:schemeClr val="bg2">
                  <a:lumMod val="25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13" name="グループ化 12">
            <a:extLst>
              <a:ext uri="{FF2B5EF4-FFF2-40B4-BE49-F238E27FC236}">
                <a16:creationId xmlns:a16="http://schemas.microsoft.com/office/drawing/2014/main" id="{2BFF27BD-5182-75D6-9223-E14DF2E9041F}"/>
              </a:ext>
            </a:extLst>
          </p:cNvPr>
          <p:cNvGrpSpPr/>
          <p:nvPr/>
        </p:nvGrpSpPr>
        <p:grpSpPr>
          <a:xfrm>
            <a:off x="8791186" y="1627364"/>
            <a:ext cx="2473996" cy="4145541"/>
            <a:chOff x="8174037" y="1767298"/>
            <a:chExt cx="2473996" cy="4145541"/>
          </a:xfrm>
        </p:grpSpPr>
        <p:pic>
          <p:nvPicPr>
            <p:cNvPr id="9" name="図 8">
              <a:extLst>
                <a:ext uri="{FF2B5EF4-FFF2-40B4-BE49-F238E27FC236}">
                  <a16:creationId xmlns:a16="http://schemas.microsoft.com/office/drawing/2014/main" id="{A480A84A-6EA9-2320-91C0-671E9F507BF4}"/>
                </a:ext>
              </a:extLst>
            </p:cNvPr>
            <p:cNvPicPr>
              <a:picLocks noChangeAspect="1"/>
            </p:cNvPicPr>
            <p:nvPr/>
          </p:nvPicPr>
          <p:blipFill rotWithShape="1">
            <a:blip r:embed="rId7"/>
            <a:srcRect t="8097"/>
            <a:stretch/>
          </p:blipFill>
          <p:spPr>
            <a:xfrm>
              <a:off x="8174037" y="2330740"/>
              <a:ext cx="2473995" cy="3113846"/>
            </a:xfrm>
            <a:prstGeom prst="rect">
              <a:avLst/>
            </a:prstGeom>
          </p:spPr>
        </p:pic>
        <p:sp>
          <p:nvSpPr>
            <p:cNvPr id="15" name="テキスト ボックス 14">
              <a:extLst>
                <a:ext uri="{FF2B5EF4-FFF2-40B4-BE49-F238E27FC236}">
                  <a16:creationId xmlns:a16="http://schemas.microsoft.com/office/drawing/2014/main" id="{86F5067D-B91F-EAB2-1E15-2962E0ABC4B4}"/>
                </a:ext>
              </a:extLst>
            </p:cNvPr>
            <p:cNvSpPr txBox="1"/>
            <p:nvPr/>
          </p:nvSpPr>
          <p:spPr bwMode="black">
            <a:xfrm>
              <a:off x="8466497" y="5250230"/>
              <a:ext cx="2181536" cy="662609"/>
            </a:xfrm>
            <a:prstGeom prst="rect">
              <a:avLst/>
            </a:prstGeom>
            <a:noFill/>
            <a:ln w="31750" cap="sq">
              <a:noFill/>
              <a:miter lim="800000"/>
            </a:ln>
          </p:spPr>
          <p:txBody>
            <a:bodyPr vert="horz" wrap="square" lIns="182880" tIns="182880" rIns="182880" bIns="182880" rtlCol="0" anchor="ctr">
              <a:normAutofit/>
            </a:bodyPr>
            <a:lstStyle/>
            <a:p>
              <a:pPr algn="l"/>
              <a:r>
                <a:rPr kumimoji="1" lang="en-US" altLang="ja-JP" sz="1400" dirty="0"/>
                <a:t>TF -3.0</a:t>
              </a:r>
              <a:r>
                <a:rPr kumimoji="1" lang="ja-JP" altLang="en-US" sz="1400" dirty="0"/>
                <a:t> </a:t>
              </a:r>
              <a:r>
                <a:rPr kumimoji="1" lang="en-US" altLang="ja-JP" sz="1400" dirty="0"/>
                <a:t>kV</a:t>
              </a:r>
              <a:r>
                <a:rPr kumimoji="1" lang="ja-JP" altLang="en-US" sz="1400" dirty="0"/>
                <a:t>での磁気面</a:t>
              </a:r>
              <a:r>
                <a:rPr kumimoji="1" lang="en-US" altLang="ja-JP" sz="1400" baseline="30000" dirty="0"/>
                <a:t>[4]</a:t>
              </a:r>
              <a:endParaRPr kumimoji="1" lang="ja-JP" altLang="en-US" sz="1400" baseline="30000" dirty="0"/>
            </a:p>
          </p:txBody>
        </p:sp>
        <p:grpSp>
          <p:nvGrpSpPr>
            <p:cNvPr id="33" name="グループ化 32">
              <a:extLst>
                <a:ext uri="{FF2B5EF4-FFF2-40B4-BE49-F238E27FC236}">
                  <a16:creationId xmlns:a16="http://schemas.microsoft.com/office/drawing/2014/main" id="{44B5C1D1-681D-B314-03B6-B0F0201194FA}"/>
                </a:ext>
              </a:extLst>
            </p:cNvPr>
            <p:cNvGrpSpPr/>
            <p:nvPr/>
          </p:nvGrpSpPr>
          <p:grpSpPr>
            <a:xfrm>
              <a:off x="9652407" y="1992859"/>
              <a:ext cx="238713" cy="238713"/>
              <a:chOff x="2508204" y="1865154"/>
              <a:chExt cx="238713" cy="238713"/>
            </a:xfrm>
          </p:grpSpPr>
          <p:sp>
            <p:nvSpPr>
              <p:cNvPr id="27" name="楕円 26">
                <a:extLst>
                  <a:ext uri="{FF2B5EF4-FFF2-40B4-BE49-F238E27FC236}">
                    <a16:creationId xmlns:a16="http://schemas.microsoft.com/office/drawing/2014/main" id="{060915A8-616F-4EFA-2646-4A912904C459}"/>
                  </a:ext>
                </a:extLst>
              </p:cNvPr>
              <p:cNvSpPr>
                <a:spLocks noChangeAspect="1"/>
              </p:cNvSpPr>
              <p:nvPr/>
            </p:nvSpPr>
            <p:spPr>
              <a:xfrm>
                <a:off x="2508204" y="1865154"/>
                <a:ext cx="238713" cy="238713"/>
              </a:xfrm>
              <a:prstGeom prst="ellipse">
                <a:avLst/>
              </a:prstGeom>
              <a:solidFill>
                <a:schemeClr val="bg1"/>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86C9E3D0-B782-ED7F-FDCE-928680C39434}"/>
                  </a:ext>
                </a:extLst>
              </p:cNvPr>
              <p:cNvCxnSpPr>
                <a:stCxn id="27" idx="1"/>
                <a:endCxn id="27" idx="5"/>
              </p:cNvCxnSpPr>
              <p:nvPr/>
            </p:nvCxnSpPr>
            <p:spPr>
              <a:xfrm>
                <a:off x="2543163" y="1900113"/>
                <a:ext cx="168795" cy="168795"/>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3D3547C-2F49-3344-3A8A-D8B1B41C311B}"/>
                  </a:ext>
                </a:extLst>
              </p:cNvPr>
              <p:cNvCxnSpPr>
                <a:cxnSpLocks/>
              </p:cNvCxnSpPr>
              <p:nvPr/>
            </p:nvCxnSpPr>
            <p:spPr>
              <a:xfrm flipV="1">
                <a:off x="2543162" y="1895364"/>
                <a:ext cx="168795" cy="168795"/>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 name="四角形: 角を丸くする 33">
                  <a:extLst>
                    <a:ext uri="{FF2B5EF4-FFF2-40B4-BE49-F238E27FC236}">
                      <a16:creationId xmlns:a16="http://schemas.microsoft.com/office/drawing/2014/main" id="{00540F92-CAF1-942A-5887-9AE1CBA17A52}"/>
                    </a:ext>
                  </a:extLst>
                </p:cNvPr>
                <p:cNvSpPr/>
                <p:nvPr/>
              </p:nvSpPr>
              <p:spPr>
                <a:xfrm>
                  <a:off x="8925431" y="1767298"/>
                  <a:ext cx="855321" cy="617838"/>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2400" i="1" smtClean="0">
                              <a:solidFill>
                                <a:schemeClr val="tx1"/>
                              </a:solidFill>
                              <a:latin typeface="Cambria Math" panose="02040503050406030204" pitchFamily="18" charset="0"/>
                            </a:rPr>
                          </m:ctrlPr>
                        </m:sSubPr>
                        <m:e>
                          <m:r>
                            <a:rPr kumimoji="1" lang="en-US" altLang="ja-JP" sz="2400" b="0" i="1" smtClean="0">
                              <a:solidFill>
                                <a:schemeClr val="tx1"/>
                              </a:solidFill>
                              <a:latin typeface="Cambria Math" panose="02040503050406030204" pitchFamily="18" charset="0"/>
                            </a:rPr>
                            <m:t> </m:t>
                          </m:r>
                          <m:r>
                            <a:rPr kumimoji="1" lang="en-US" altLang="ja-JP" sz="2400" b="0" i="1" smtClean="0">
                              <a:solidFill>
                                <a:schemeClr val="tx1"/>
                              </a:solidFill>
                              <a:latin typeface="Cambria Math" panose="02040503050406030204" pitchFamily="18" charset="0"/>
                            </a:rPr>
                            <m:t>𝐵</m:t>
                          </m:r>
                        </m:e>
                        <m:sub>
                          <m:r>
                            <a:rPr kumimoji="1" lang="en-US" altLang="ja-JP" sz="2400" b="0" i="1" smtClean="0">
                              <a:solidFill>
                                <a:schemeClr val="tx1"/>
                              </a:solidFill>
                              <a:latin typeface="Cambria Math" panose="02040503050406030204" pitchFamily="18" charset="0"/>
                            </a:rPr>
                            <m:t>𝑡</m:t>
                          </m:r>
                        </m:sub>
                      </m:sSub>
                    </m:oMath>
                  </a14:m>
                  <a:r>
                    <a:rPr kumimoji="1" lang="en-US" altLang="ja-JP" dirty="0"/>
                    <a:t>v</a:t>
                  </a:r>
                  <a:endParaRPr kumimoji="1" lang="ja-JP" altLang="en-US" dirty="0"/>
                </a:p>
              </p:txBody>
            </p:sp>
          </mc:Choice>
          <mc:Fallback xmlns="">
            <p:sp>
              <p:nvSpPr>
                <p:cNvPr id="34" name="四角形: 角を丸くする 33">
                  <a:extLst>
                    <a:ext uri="{FF2B5EF4-FFF2-40B4-BE49-F238E27FC236}">
                      <a16:creationId xmlns:a16="http://schemas.microsoft.com/office/drawing/2014/main" id="{00540F92-CAF1-942A-5887-9AE1CBA17A52}"/>
                    </a:ext>
                  </a:extLst>
                </p:cNvPr>
                <p:cNvSpPr>
                  <a:spLocks noRot="1" noChangeAspect="1" noMove="1" noResize="1" noEditPoints="1" noAdjustHandles="1" noChangeArrowheads="1" noChangeShapeType="1" noTextEdit="1"/>
                </p:cNvSpPr>
                <p:nvPr/>
              </p:nvSpPr>
              <p:spPr>
                <a:xfrm>
                  <a:off x="8925431" y="1767298"/>
                  <a:ext cx="855321" cy="617838"/>
                </a:xfrm>
                <a:prstGeom prst="roundRect">
                  <a:avLst>
                    <a:gd name="adj" fmla="val 4667"/>
                  </a:avLst>
                </a:prstGeom>
                <a:blipFill>
                  <a:blip r:embed="rId8"/>
                  <a:stretch>
                    <a:fillRect b="-990"/>
                  </a:stretch>
                </a:blipFill>
                <a:ln w="19050">
                  <a:noFill/>
                </a:ln>
              </p:spPr>
              <p:txBody>
                <a:bodyPr/>
                <a:lstStyle/>
                <a:p>
                  <a:r>
                    <a:rPr lang="ja-JP" altLang="en-US">
                      <a:noFill/>
                    </a:rPr>
                    <a:t> </a:t>
                  </a:r>
                </a:p>
              </p:txBody>
            </p:sp>
          </mc:Fallback>
        </mc:AlternateContent>
      </p:grpSp>
      <p:sp>
        <p:nvSpPr>
          <p:cNvPr id="92" name="矢印: 右 91">
            <a:extLst>
              <a:ext uri="{FF2B5EF4-FFF2-40B4-BE49-F238E27FC236}">
                <a16:creationId xmlns:a16="http://schemas.microsoft.com/office/drawing/2014/main" id="{096F3269-42D1-57AD-89B1-F9A14803C699}"/>
              </a:ext>
            </a:extLst>
          </p:cNvPr>
          <p:cNvSpPr/>
          <p:nvPr/>
        </p:nvSpPr>
        <p:spPr>
          <a:xfrm flipH="1">
            <a:off x="7037281" y="2167674"/>
            <a:ext cx="503332" cy="363608"/>
          </a:xfrm>
          <a:prstGeom prst="rightArrow">
            <a:avLst>
              <a:gd name="adj1" fmla="val 50381"/>
              <a:gd name="adj2" fmla="val 47005"/>
            </a:avLst>
          </a:prstGeom>
          <a:solidFill>
            <a:schemeClr val="accent4"/>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矢印: 右 92">
            <a:extLst>
              <a:ext uri="{FF2B5EF4-FFF2-40B4-BE49-F238E27FC236}">
                <a16:creationId xmlns:a16="http://schemas.microsoft.com/office/drawing/2014/main" id="{DC1EC0CC-6530-ACC8-4BB7-131D2828843B}"/>
              </a:ext>
            </a:extLst>
          </p:cNvPr>
          <p:cNvSpPr/>
          <p:nvPr/>
        </p:nvSpPr>
        <p:spPr>
          <a:xfrm>
            <a:off x="8312600" y="3453255"/>
            <a:ext cx="503332" cy="363608"/>
          </a:xfrm>
          <a:prstGeom prst="rightArrow">
            <a:avLst>
              <a:gd name="adj1" fmla="val 50381"/>
              <a:gd name="adj2" fmla="val 47005"/>
            </a:avLst>
          </a:prstGeom>
          <a:solidFill>
            <a:schemeClr val="accent4"/>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矢印: 右 93">
            <a:extLst>
              <a:ext uri="{FF2B5EF4-FFF2-40B4-BE49-F238E27FC236}">
                <a16:creationId xmlns:a16="http://schemas.microsoft.com/office/drawing/2014/main" id="{5A5BB88F-2184-65E5-BF60-4C92587D77BD}"/>
              </a:ext>
            </a:extLst>
          </p:cNvPr>
          <p:cNvSpPr/>
          <p:nvPr/>
        </p:nvSpPr>
        <p:spPr>
          <a:xfrm flipH="1">
            <a:off x="9397822" y="3501650"/>
            <a:ext cx="503332" cy="363608"/>
          </a:xfrm>
          <a:prstGeom prst="rightArrow">
            <a:avLst>
              <a:gd name="adj1" fmla="val 50381"/>
              <a:gd name="adj2" fmla="val 47005"/>
            </a:avLst>
          </a:prstGeom>
          <a:solidFill>
            <a:schemeClr val="accent4"/>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矢印: 右 94">
            <a:extLst>
              <a:ext uri="{FF2B5EF4-FFF2-40B4-BE49-F238E27FC236}">
                <a16:creationId xmlns:a16="http://schemas.microsoft.com/office/drawing/2014/main" id="{8D584588-0A47-0138-3272-B7F6F0AC6E27}"/>
              </a:ext>
            </a:extLst>
          </p:cNvPr>
          <p:cNvSpPr/>
          <p:nvPr/>
        </p:nvSpPr>
        <p:spPr>
          <a:xfrm>
            <a:off x="10702146" y="2363043"/>
            <a:ext cx="503332" cy="363608"/>
          </a:xfrm>
          <a:prstGeom prst="rightArrow">
            <a:avLst>
              <a:gd name="adj1" fmla="val 50381"/>
              <a:gd name="adj2" fmla="val 47005"/>
            </a:avLst>
          </a:prstGeom>
          <a:solidFill>
            <a:schemeClr val="accent4"/>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a:extLst>
              <a:ext uri="{FF2B5EF4-FFF2-40B4-BE49-F238E27FC236}">
                <a16:creationId xmlns:a16="http://schemas.microsoft.com/office/drawing/2014/main" id="{B05D624E-5C98-6AE8-94CC-E7E3DCFEF349}"/>
              </a:ext>
            </a:extLst>
          </p:cNvPr>
          <p:cNvPicPr>
            <a:picLocks noChangeAspect="1"/>
          </p:cNvPicPr>
          <p:nvPr/>
        </p:nvPicPr>
        <p:blipFill>
          <a:blip r:embed="rId9"/>
          <a:stretch>
            <a:fillRect/>
          </a:stretch>
        </p:blipFill>
        <p:spPr>
          <a:xfrm>
            <a:off x="358971" y="4598972"/>
            <a:ext cx="744277" cy="1030844"/>
          </a:xfrm>
          <a:prstGeom prst="rect">
            <a:avLst/>
          </a:prstGeom>
        </p:spPr>
      </p:pic>
      <p:pic>
        <p:nvPicPr>
          <p:cNvPr id="7" name="図 6">
            <a:extLst>
              <a:ext uri="{FF2B5EF4-FFF2-40B4-BE49-F238E27FC236}">
                <a16:creationId xmlns:a16="http://schemas.microsoft.com/office/drawing/2014/main" id="{59E77CD5-6994-331D-3EB9-B97219993103}"/>
              </a:ext>
            </a:extLst>
          </p:cNvPr>
          <p:cNvPicPr>
            <a:picLocks noChangeAspect="1"/>
          </p:cNvPicPr>
          <p:nvPr/>
        </p:nvPicPr>
        <p:blipFill>
          <a:blip r:embed="rId10"/>
          <a:stretch>
            <a:fillRect/>
          </a:stretch>
        </p:blipFill>
        <p:spPr>
          <a:xfrm>
            <a:off x="1183125" y="788232"/>
            <a:ext cx="4771100" cy="4723954"/>
          </a:xfrm>
          <a:prstGeom prst="rect">
            <a:avLst/>
          </a:prstGeom>
        </p:spPr>
      </p:pic>
    </p:spTree>
    <p:extLst>
      <p:ext uri="{BB962C8B-B14F-4D97-AF65-F5344CB8AC3E}">
        <p14:creationId xmlns:p14="http://schemas.microsoft.com/office/powerpoint/2010/main" val="2421671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EC1313-C08C-63E8-6CDD-78F0FCCCFAA7}"/>
              </a:ext>
            </a:extLst>
          </p:cNvPr>
          <p:cNvSpPr>
            <a:spLocks noGrp="1"/>
          </p:cNvSpPr>
          <p:nvPr>
            <p:ph type="title"/>
          </p:nvPr>
        </p:nvSpPr>
        <p:spPr/>
        <p:txBody>
          <a:bodyPr/>
          <a:lstStyle/>
          <a:p>
            <a:r>
              <a:rPr kumimoji="1" lang="ja-JP" altLang="en-US" dirty="0"/>
              <a:t>ホール効果</a:t>
            </a:r>
          </a:p>
        </p:txBody>
      </p:sp>
      <p:sp>
        <p:nvSpPr>
          <p:cNvPr id="3" name="スライド番号プレースホルダー 2">
            <a:extLst>
              <a:ext uri="{FF2B5EF4-FFF2-40B4-BE49-F238E27FC236}">
                <a16:creationId xmlns:a16="http://schemas.microsoft.com/office/drawing/2014/main" id="{6224CFE1-6E31-1C6E-31D2-C5D906A413A1}"/>
              </a:ext>
            </a:extLst>
          </p:cNvPr>
          <p:cNvSpPr>
            <a:spLocks noGrp="1"/>
          </p:cNvSpPr>
          <p:nvPr>
            <p:ph type="sldNum" sz="quarter" idx="4"/>
          </p:nvPr>
        </p:nvSpPr>
        <p:spPr/>
        <p:txBody>
          <a:bodyPr/>
          <a:lstStyle/>
          <a:p>
            <a:fld id="{BA60D87D-CB58-4AAC-9906-D8831D2EB70B}" type="slidenum">
              <a:rPr kumimoji="1" lang="ja-JP" altLang="en-US" smtClean="0"/>
              <a:pPr/>
              <a:t>28</a:t>
            </a:fld>
            <a:endParaRPr kumimoji="1" lang="ja-JP" altLang="en-US" dirty="0"/>
          </a:p>
        </p:txBody>
      </p:sp>
      <p:pic>
        <p:nvPicPr>
          <p:cNvPr id="5" name="図 4">
            <a:extLst>
              <a:ext uri="{FF2B5EF4-FFF2-40B4-BE49-F238E27FC236}">
                <a16:creationId xmlns:a16="http://schemas.microsoft.com/office/drawing/2014/main" id="{D3DC314B-D299-95A8-86BF-3FAF35C679C1}"/>
              </a:ext>
            </a:extLst>
          </p:cNvPr>
          <p:cNvPicPr>
            <a:picLocks noChangeAspect="1"/>
          </p:cNvPicPr>
          <p:nvPr/>
        </p:nvPicPr>
        <p:blipFill>
          <a:blip r:embed="rId3"/>
          <a:stretch>
            <a:fillRect/>
          </a:stretch>
        </p:blipFill>
        <p:spPr>
          <a:xfrm>
            <a:off x="163413" y="672172"/>
            <a:ext cx="6008159" cy="4106843"/>
          </a:xfrm>
          <a:prstGeom prst="rect">
            <a:avLst/>
          </a:prstGeom>
        </p:spPr>
      </p:pic>
      <p:sp>
        <p:nvSpPr>
          <p:cNvPr id="6" name="コンテンツ プレースホルダー 7">
            <a:extLst>
              <a:ext uri="{FF2B5EF4-FFF2-40B4-BE49-F238E27FC236}">
                <a16:creationId xmlns:a16="http://schemas.microsoft.com/office/drawing/2014/main" id="{17821BE9-2FC9-F601-0C07-18C4630B2499}"/>
              </a:ext>
            </a:extLst>
          </p:cNvPr>
          <p:cNvSpPr txBox="1">
            <a:spLocks/>
          </p:cNvSpPr>
          <p:nvPr/>
        </p:nvSpPr>
        <p:spPr>
          <a:xfrm>
            <a:off x="270159" y="4634010"/>
            <a:ext cx="6637115" cy="80201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1800" dirty="0"/>
              <a:t>Two-fluid model for </a:t>
            </a:r>
            <a:r>
              <a:rPr lang="en-US" altLang="ja-JP" sz="1800" dirty="0" err="1"/>
              <a:t>collisionless</a:t>
            </a:r>
            <a:r>
              <a:rPr lang="en-US" altLang="ja-JP" sz="1800" dirty="0"/>
              <a:t> reconnection layer</a:t>
            </a:r>
            <a:br>
              <a:rPr lang="en-US" altLang="ja-JP" sz="1800" dirty="0"/>
            </a:br>
            <a:r>
              <a:rPr lang="en-US" altLang="ja-JP" sz="1800" dirty="0"/>
              <a:t>: Note different motions of electrons and ions </a:t>
            </a:r>
            <a:r>
              <a:rPr lang="en-US" altLang="ja-JP" sz="1800" baseline="30000" dirty="0"/>
              <a:t>[2]</a:t>
            </a:r>
            <a:endParaRPr lang="ja-JP" altLang="en-US" sz="1800" baseline="30000" dirty="0"/>
          </a:p>
        </p:txBody>
      </p:sp>
      <p:sp>
        <p:nvSpPr>
          <p:cNvPr id="7" name="フッター プレースホルダー 4">
            <a:extLst>
              <a:ext uri="{FF2B5EF4-FFF2-40B4-BE49-F238E27FC236}">
                <a16:creationId xmlns:a16="http://schemas.microsoft.com/office/drawing/2014/main" id="{1872F6C7-E799-B0D1-0205-4D3B860CD020}"/>
              </a:ext>
            </a:extLst>
          </p:cNvPr>
          <p:cNvSpPr txBox="1">
            <a:spLocks/>
          </p:cNvSpPr>
          <p:nvPr/>
        </p:nvSpPr>
        <p:spPr>
          <a:xfrm>
            <a:off x="348916" y="6643396"/>
            <a:ext cx="11459160" cy="214604"/>
          </a:xfrm>
          <a:prstGeom prst="rect">
            <a:avLst/>
          </a:prstGeom>
        </p:spPr>
        <p:txBody>
          <a:bodyPr vert="horz" lIns="91440" tIns="45720" rIns="91440" bIns="45720" rtlCol="0" anchor="ctr"/>
          <a:lstStyle>
            <a:defPPr>
              <a:defRPr lang="en-US"/>
            </a:defPPr>
            <a:lvl1pPr marL="0" algn="l" defTabSz="457200" rtl="0" eaLnBrk="1" latinLnBrk="0" hangingPunct="1">
              <a:defRPr sz="1050" kern="1200" cap="none" baseline="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kumimoji="1" lang="en-US" altLang="ja-JP" dirty="0"/>
              <a:t>[2]M. Yamada, et al., Physics of Plasmas 23.5 (2016): 055402.</a:t>
            </a:r>
            <a:r>
              <a:rPr kumimoji="1" lang="ja-JP" altLang="en-US" dirty="0"/>
              <a:t>　　</a:t>
            </a:r>
            <a:r>
              <a:rPr kumimoji="1" lang="en-US" altLang="ja-JP" dirty="0"/>
              <a:t>[3] T. D. Tharp, et al., PHYSICS OF PLASMAS 20, 055705 (2013).</a:t>
            </a:r>
            <a:endParaRPr kumimoji="1" lang="ja-JP" altLang="en-US" dirty="0"/>
          </a:p>
        </p:txBody>
      </p:sp>
      <p:pic>
        <p:nvPicPr>
          <p:cNvPr id="9" name="図 8">
            <a:extLst>
              <a:ext uri="{FF2B5EF4-FFF2-40B4-BE49-F238E27FC236}">
                <a16:creationId xmlns:a16="http://schemas.microsoft.com/office/drawing/2014/main" id="{62496BB1-C67A-B4A3-EAA7-6DF207B65455}"/>
              </a:ext>
            </a:extLst>
          </p:cNvPr>
          <p:cNvPicPr>
            <a:picLocks noChangeAspect="1"/>
          </p:cNvPicPr>
          <p:nvPr/>
        </p:nvPicPr>
        <p:blipFill>
          <a:blip r:embed="rId4"/>
          <a:stretch>
            <a:fillRect/>
          </a:stretch>
        </p:blipFill>
        <p:spPr>
          <a:xfrm>
            <a:off x="6113197" y="698466"/>
            <a:ext cx="5808644" cy="4956102"/>
          </a:xfrm>
          <a:prstGeom prst="rect">
            <a:avLst/>
          </a:prstGeom>
        </p:spPr>
      </p:pic>
    </p:spTree>
    <p:extLst>
      <p:ext uri="{BB962C8B-B14F-4D97-AF65-F5344CB8AC3E}">
        <p14:creationId xmlns:p14="http://schemas.microsoft.com/office/powerpoint/2010/main" val="4282022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BC15C7E-40A8-D0A2-2E05-D6B04461FAB1}"/>
              </a:ext>
            </a:extLst>
          </p:cNvPr>
          <p:cNvSpPr>
            <a:spLocks noGrp="1"/>
          </p:cNvSpPr>
          <p:nvPr>
            <p:ph type="title"/>
          </p:nvPr>
        </p:nvSpPr>
        <p:spPr/>
        <p:txBody>
          <a:bodyPr/>
          <a:lstStyle/>
          <a:p>
            <a:r>
              <a:rPr lang="ja-JP" altLang="en-US" dirty="0"/>
              <a:t>比較手法：合体率</a:t>
            </a:r>
          </a:p>
        </p:txBody>
      </p:sp>
      <p:sp>
        <p:nvSpPr>
          <p:cNvPr id="3" name="スライド番号プレースホルダー 2">
            <a:extLst>
              <a:ext uri="{FF2B5EF4-FFF2-40B4-BE49-F238E27FC236}">
                <a16:creationId xmlns:a16="http://schemas.microsoft.com/office/drawing/2014/main" id="{D2B41465-DB38-A3DD-B939-E6CCC5838DA9}"/>
              </a:ext>
            </a:extLst>
          </p:cNvPr>
          <p:cNvSpPr>
            <a:spLocks noGrp="1"/>
          </p:cNvSpPr>
          <p:nvPr>
            <p:ph type="sldNum" sz="quarter" idx="4"/>
          </p:nvPr>
        </p:nvSpPr>
        <p:spPr/>
        <p:txBody>
          <a:bodyPr/>
          <a:lstStyle/>
          <a:p>
            <a:fld id="{BA60D87D-CB58-4AAC-9906-D8831D2EB70B}" type="slidenum">
              <a:rPr kumimoji="1" lang="ja-JP" altLang="en-US" smtClean="0"/>
              <a:pPr/>
              <a:t>29</a:t>
            </a:fld>
            <a:endParaRPr kumimoji="1" lang="ja-JP" altLang="en-US" dirty="0"/>
          </a:p>
        </p:txBody>
      </p:sp>
      <p:pic>
        <p:nvPicPr>
          <p:cNvPr id="8" name="コンテンツ プレースホルダー 7" descr="ダイアグラム&#10;&#10;自動的に生成された説明">
            <a:extLst>
              <a:ext uri="{FF2B5EF4-FFF2-40B4-BE49-F238E27FC236}">
                <a16:creationId xmlns:a16="http://schemas.microsoft.com/office/drawing/2014/main" id="{2B829D32-8E1B-307C-F2BF-B0CA5A2C17A2}"/>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7999" t="4663" r="16500" b="7165"/>
          <a:stretch/>
        </p:blipFill>
        <p:spPr>
          <a:xfrm>
            <a:off x="7165941" y="2848934"/>
            <a:ext cx="3553982" cy="2722083"/>
          </a:xfrm>
        </p:spPr>
      </p:pic>
      <p:cxnSp>
        <p:nvCxnSpPr>
          <p:cNvPr id="11" name="直線コネクタ 10">
            <a:extLst>
              <a:ext uri="{FF2B5EF4-FFF2-40B4-BE49-F238E27FC236}">
                <a16:creationId xmlns:a16="http://schemas.microsoft.com/office/drawing/2014/main" id="{9E70AEDC-770E-D685-64E0-3EC904F4FF0B}"/>
              </a:ext>
            </a:extLst>
          </p:cNvPr>
          <p:cNvCxnSpPr>
            <a:cxnSpLocks/>
          </p:cNvCxnSpPr>
          <p:nvPr/>
        </p:nvCxnSpPr>
        <p:spPr>
          <a:xfrm>
            <a:off x="8124146" y="4134278"/>
            <a:ext cx="0" cy="2222247"/>
          </a:xfrm>
          <a:prstGeom prst="line">
            <a:avLst/>
          </a:prstGeom>
          <a:ln w="28575">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14EF3439-B0A3-22B6-7A25-E8E502F0FC5D}"/>
              </a:ext>
            </a:extLst>
          </p:cNvPr>
          <p:cNvCxnSpPr>
            <a:cxnSpLocks/>
            <a:endCxn id="16" idx="0"/>
          </p:cNvCxnSpPr>
          <p:nvPr/>
        </p:nvCxnSpPr>
        <p:spPr>
          <a:xfrm>
            <a:off x="9979151" y="4114398"/>
            <a:ext cx="22263" cy="1987484"/>
          </a:xfrm>
          <a:prstGeom prst="line">
            <a:avLst/>
          </a:prstGeom>
          <a:ln w="28575">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98F777F-C417-8731-3FC5-B4440B181A15}"/>
              </a:ext>
            </a:extLst>
          </p:cNvPr>
          <p:cNvCxnSpPr>
            <a:cxnSpLocks/>
          </p:cNvCxnSpPr>
          <p:nvPr/>
        </p:nvCxnSpPr>
        <p:spPr>
          <a:xfrm>
            <a:off x="8884076" y="4247441"/>
            <a:ext cx="0" cy="1370185"/>
          </a:xfrm>
          <a:prstGeom prst="line">
            <a:avLst/>
          </a:prstGeom>
          <a:ln w="28575">
            <a:solidFill>
              <a:schemeClr val="tx1">
                <a:lumMod val="85000"/>
                <a:lumOff val="15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タイトル 1">
                <a:extLst>
                  <a:ext uri="{FF2B5EF4-FFF2-40B4-BE49-F238E27FC236}">
                    <a16:creationId xmlns:a16="http://schemas.microsoft.com/office/drawing/2014/main" id="{FF35D7A1-F00B-17C5-77A5-D8A3E1827082}"/>
                  </a:ext>
                </a:extLst>
              </p:cNvPr>
              <p:cNvSpPr txBox="1">
                <a:spLocks/>
              </p:cNvSpPr>
              <p:nvPr/>
            </p:nvSpPr>
            <p:spPr bwMode="black">
              <a:xfrm>
                <a:off x="8145273" y="5479240"/>
                <a:ext cx="797659" cy="351235"/>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Para xmlns:m="http://schemas.openxmlformats.org/officeDocument/2006/math">
                    <m:oMathParaPr>
                      <m:jc m:val="centerGroup"/>
                    </m:oMathParaPr>
                    <m:oMath xmlns:m="http://schemas.openxmlformats.org/officeDocument/2006/math">
                      <m:sSub>
                        <m:sSubPr>
                          <m:ctrlPr>
                            <a:rPr lang="el-GR" altLang="ja-JP" sz="2400" i="1" smtClean="0">
                              <a:latin typeface="Cambria Math" panose="02040503050406030204" pitchFamily="18" charset="0"/>
                              <a:ea typeface="Cambria Math" panose="02040503050406030204" pitchFamily="18" charset="0"/>
                            </a:rPr>
                          </m:ctrlPr>
                        </m:sSubPr>
                        <m:e>
                          <m:r>
                            <a:rPr lang="el-GR" altLang="ja-JP" sz="2400" b="1" i="1" smtClean="0">
                              <a:latin typeface="Cambria Math" panose="02040503050406030204" pitchFamily="18" charset="0"/>
                              <a:ea typeface="Cambria Math" panose="02040503050406030204" pitchFamily="18" charset="0"/>
                            </a:rPr>
                            <m:t>𝜳</m:t>
                          </m:r>
                        </m:e>
                        <m:sub>
                          <m:r>
                            <a:rPr lang="en-US" altLang="ja-JP" sz="2400" b="1" i="1" smtClean="0">
                              <a:latin typeface="Cambria Math" panose="02040503050406030204" pitchFamily="18" charset="0"/>
                              <a:ea typeface="Cambria Math" panose="02040503050406030204" pitchFamily="18" charset="0"/>
                            </a:rPr>
                            <m:t>𝒄𝒐𝒎𝒎𝒐𝒏</m:t>
                          </m:r>
                        </m:sub>
                      </m:sSub>
                    </m:oMath>
                  </m:oMathPara>
                </a14:m>
                <a:endParaRPr lang="ja-JP" altLang="en-US" sz="2400" dirty="0"/>
              </a:p>
            </p:txBody>
          </p:sp>
        </mc:Choice>
        <mc:Fallback xmlns="">
          <p:sp>
            <p:nvSpPr>
              <p:cNvPr id="14" name="タイトル 1">
                <a:extLst>
                  <a:ext uri="{FF2B5EF4-FFF2-40B4-BE49-F238E27FC236}">
                    <a16:creationId xmlns:a16="http://schemas.microsoft.com/office/drawing/2014/main" id="{FF35D7A1-F00B-17C5-77A5-D8A3E1827082}"/>
                  </a:ext>
                </a:extLst>
              </p:cNvPr>
              <p:cNvSpPr txBox="1">
                <a:spLocks noRot="1" noChangeAspect="1" noMove="1" noResize="1" noEditPoints="1" noAdjustHandles="1" noChangeArrowheads="1" noChangeShapeType="1" noTextEdit="1"/>
              </p:cNvSpPr>
              <p:nvPr/>
            </p:nvSpPr>
            <p:spPr bwMode="black">
              <a:xfrm>
                <a:off x="8145273" y="5479240"/>
                <a:ext cx="797659" cy="351235"/>
              </a:xfrm>
              <a:prstGeom prst="rect">
                <a:avLst/>
              </a:prstGeom>
              <a:blipFill>
                <a:blip r:embed="rId3"/>
                <a:stretch>
                  <a:fillRect r="-86260" b="-56140"/>
                </a:stretch>
              </a:blipFill>
              <a:ln w="31750" cap="sq">
                <a:noFill/>
                <a:miter lim="8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タイトル 1">
                <a:extLst>
                  <a:ext uri="{FF2B5EF4-FFF2-40B4-BE49-F238E27FC236}">
                    <a16:creationId xmlns:a16="http://schemas.microsoft.com/office/drawing/2014/main" id="{F69E0D5C-1661-1EEB-E19C-CFC9F26B6F64}"/>
                  </a:ext>
                </a:extLst>
              </p:cNvPr>
              <p:cNvSpPr txBox="1">
                <a:spLocks/>
              </p:cNvSpPr>
              <p:nvPr/>
            </p:nvSpPr>
            <p:spPr bwMode="black">
              <a:xfrm>
                <a:off x="7271144" y="6118232"/>
                <a:ext cx="809102" cy="402767"/>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Para xmlns:m="http://schemas.openxmlformats.org/officeDocument/2006/math">
                    <m:oMathParaPr>
                      <m:jc m:val="centerGroup"/>
                    </m:oMathParaPr>
                    <m:oMath xmlns:m="http://schemas.openxmlformats.org/officeDocument/2006/math">
                      <m:sSub>
                        <m:sSubPr>
                          <m:ctrlPr>
                            <a:rPr lang="el-GR" altLang="ja-JP" sz="2400" i="1" smtClean="0">
                              <a:latin typeface="Cambria Math" panose="02040503050406030204" pitchFamily="18" charset="0"/>
                              <a:ea typeface="Cambria Math" panose="02040503050406030204" pitchFamily="18" charset="0"/>
                            </a:rPr>
                          </m:ctrlPr>
                        </m:sSubPr>
                        <m:e>
                          <m:r>
                            <a:rPr lang="el-GR" altLang="ja-JP" sz="2400" b="1" i="1" smtClean="0">
                              <a:latin typeface="Cambria Math" panose="02040503050406030204" pitchFamily="18" charset="0"/>
                              <a:ea typeface="Cambria Math" panose="02040503050406030204" pitchFamily="18" charset="0"/>
                            </a:rPr>
                            <m:t>𝜳</m:t>
                          </m:r>
                        </m:e>
                        <m:sub>
                          <m:r>
                            <a:rPr lang="en-US" altLang="ja-JP" sz="2400" b="1" i="1" smtClean="0">
                              <a:latin typeface="Cambria Math" panose="02040503050406030204" pitchFamily="18" charset="0"/>
                              <a:ea typeface="Cambria Math" panose="02040503050406030204" pitchFamily="18" charset="0"/>
                            </a:rPr>
                            <m:t>𝒑𝒓𝒊𝒗𝒂𝒕𝒆</m:t>
                          </m:r>
                          <m:r>
                            <a:rPr lang="en-US" altLang="ja-JP" sz="2400" b="1" i="1" smtClean="0">
                              <a:latin typeface="Cambria Math" panose="02040503050406030204" pitchFamily="18" charset="0"/>
                              <a:ea typeface="Cambria Math" panose="02040503050406030204" pitchFamily="18" charset="0"/>
                            </a:rPr>
                            <m:t>𝟏</m:t>
                          </m:r>
                        </m:sub>
                      </m:sSub>
                    </m:oMath>
                  </m:oMathPara>
                </a14:m>
                <a:endParaRPr lang="ja-JP" altLang="en-US" sz="2400" dirty="0"/>
              </a:p>
            </p:txBody>
          </p:sp>
        </mc:Choice>
        <mc:Fallback xmlns="">
          <p:sp>
            <p:nvSpPr>
              <p:cNvPr id="15" name="タイトル 1">
                <a:extLst>
                  <a:ext uri="{FF2B5EF4-FFF2-40B4-BE49-F238E27FC236}">
                    <a16:creationId xmlns:a16="http://schemas.microsoft.com/office/drawing/2014/main" id="{F69E0D5C-1661-1EEB-E19C-CFC9F26B6F64}"/>
                  </a:ext>
                </a:extLst>
              </p:cNvPr>
              <p:cNvSpPr txBox="1">
                <a:spLocks noRot="1" noChangeAspect="1" noMove="1" noResize="1" noEditPoints="1" noAdjustHandles="1" noChangeArrowheads="1" noChangeShapeType="1" noTextEdit="1"/>
              </p:cNvSpPr>
              <p:nvPr/>
            </p:nvSpPr>
            <p:spPr bwMode="black">
              <a:xfrm>
                <a:off x="7271144" y="6118232"/>
                <a:ext cx="809102" cy="402767"/>
              </a:xfrm>
              <a:prstGeom prst="rect">
                <a:avLst/>
              </a:prstGeom>
              <a:blipFill>
                <a:blip r:embed="rId4"/>
                <a:stretch>
                  <a:fillRect r="-92424" b="-53030"/>
                </a:stretch>
              </a:blipFill>
              <a:ln w="31750" cap="sq">
                <a:noFill/>
                <a:miter lim="8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タイトル 1">
                <a:extLst>
                  <a:ext uri="{FF2B5EF4-FFF2-40B4-BE49-F238E27FC236}">
                    <a16:creationId xmlns:a16="http://schemas.microsoft.com/office/drawing/2014/main" id="{859F460A-9461-5F66-E703-B834F6650725}"/>
                  </a:ext>
                </a:extLst>
              </p:cNvPr>
              <p:cNvSpPr txBox="1">
                <a:spLocks/>
              </p:cNvSpPr>
              <p:nvPr/>
            </p:nvSpPr>
            <p:spPr bwMode="black">
              <a:xfrm>
                <a:off x="9602584" y="6101882"/>
                <a:ext cx="797659" cy="351235"/>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Para xmlns:m="http://schemas.openxmlformats.org/officeDocument/2006/math">
                    <m:oMathParaPr>
                      <m:jc m:val="centerGroup"/>
                    </m:oMathParaPr>
                    <m:oMath xmlns:m="http://schemas.openxmlformats.org/officeDocument/2006/math">
                      <m:sSub>
                        <m:sSubPr>
                          <m:ctrlPr>
                            <a:rPr lang="el-GR" altLang="ja-JP" sz="2400" i="1" smtClean="0">
                              <a:latin typeface="Cambria Math" panose="02040503050406030204" pitchFamily="18" charset="0"/>
                              <a:ea typeface="Cambria Math" panose="02040503050406030204" pitchFamily="18" charset="0"/>
                            </a:rPr>
                          </m:ctrlPr>
                        </m:sSubPr>
                        <m:e>
                          <m:r>
                            <a:rPr lang="el-GR" altLang="ja-JP" sz="2400" b="1" i="1" smtClean="0">
                              <a:latin typeface="Cambria Math" panose="02040503050406030204" pitchFamily="18" charset="0"/>
                              <a:ea typeface="Cambria Math" panose="02040503050406030204" pitchFamily="18" charset="0"/>
                            </a:rPr>
                            <m:t>𝜳</m:t>
                          </m:r>
                        </m:e>
                        <m:sub>
                          <m:r>
                            <a:rPr lang="en-US" altLang="ja-JP" sz="2400" b="1" i="1" smtClean="0">
                              <a:latin typeface="Cambria Math" panose="02040503050406030204" pitchFamily="18" charset="0"/>
                              <a:ea typeface="Cambria Math" panose="02040503050406030204" pitchFamily="18" charset="0"/>
                            </a:rPr>
                            <m:t>𝒑𝒓𝒊𝒗𝒂𝒕𝒆</m:t>
                          </m:r>
                          <m:r>
                            <a:rPr lang="en-US" altLang="ja-JP" sz="2400" b="1" i="1" smtClean="0">
                              <a:latin typeface="Cambria Math" panose="02040503050406030204" pitchFamily="18" charset="0"/>
                              <a:ea typeface="Cambria Math" panose="02040503050406030204" pitchFamily="18" charset="0"/>
                            </a:rPr>
                            <m:t>𝟐</m:t>
                          </m:r>
                        </m:sub>
                      </m:sSub>
                    </m:oMath>
                  </m:oMathPara>
                </a14:m>
                <a:endParaRPr lang="ja-JP" altLang="en-US" sz="2400" dirty="0"/>
              </a:p>
            </p:txBody>
          </p:sp>
        </mc:Choice>
        <mc:Fallback xmlns="">
          <p:sp>
            <p:nvSpPr>
              <p:cNvPr id="16" name="タイトル 1">
                <a:extLst>
                  <a:ext uri="{FF2B5EF4-FFF2-40B4-BE49-F238E27FC236}">
                    <a16:creationId xmlns:a16="http://schemas.microsoft.com/office/drawing/2014/main" id="{859F460A-9461-5F66-E703-B834F6650725}"/>
                  </a:ext>
                </a:extLst>
              </p:cNvPr>
              <p:cNvSpPr txBox="1">
                <a:spLocks noRot="1" noChangeAspect="1" noMove="1" noResize="1" noEditPoints="1" noAdjustHandles="1" noChangeArrowheads="1" noChangeShapeType="1" noTextEdit="1"/>
              </p:cNvSpPr>
              <p:nvPr/>
            </p:nvSpPr>
            <p:spPr bwMode="black">
              <a:xfrm>
                <a:off x="9602584" y="6101882"/>
                <a:ext cx="797659" cy="351235"/>
              </a:xfrm>
              <a:prstGeom prst="rect">
                <a:avLst/>
              </a:prstGeom>
              <a:blipFill>
                <a:blip r:embed="rId5"/>
                <a:stretch>
                  <a:fillRect r="-93893" b="-72414"/>
                </a:stretch>
              </a:blipFill>
              <a:ln w="31750" cap="sq">
                <a:noFill/>
                <a:miter lim="800000"/>
              </a:ln>
            </p:spPr>
            <p:txBody>
              <a:bodyPr/>
              <a:lstStyle/>
              <a:p>
                <a:r>
                  <a:rPr lang="ja-JP" altLang="en-US">
                    <a:noFill/>
                  </a:rPr>
                  <a:t> </a:t>
                </a:r>
              </a:p>
            </p:txBody>
          </p:sp>
        </mc:Fallback>
      </mc:AlternateContent>
      <p:sp>
        <p:nvSpPr>
          <p:cNvPr id="19" name="タイトル 1">
            <a:extLst>
              <a:ext uri="{FF2B5EF4-FFF2-40B4-BE49-F238E27FC236}">
                <a16:creationId xmlns:a16="http://schemas.microsoft.com/office/drawing/2014/main" id="{EE925513-6A0B-E7E4-614A-C056513FC492}"/>
              </a:ext>
            </a:extLst>
          </p:cNvPr>
          <p:cNvSpPr txBox="1">
            <a:spLocks/>
          </p:cNvSpPr>
          <p:nvPr/>
        </p:nvSpPr>
        <p:spPr bwMode="black">
          <a:xfrm>
            <a:off x="5432499" y="701035"/>
            <a:ext cx="4392585" cy="514757"/>
          </a:xfrm>
          <a:prstGeom prst="rect">
            <a:avLst/>
          </a:prstGeom>
          <a:solidFill>
            <a:schemeClr val="bg1"/>
          </a:solid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2000" b="0" dirty="0">
                <a:latin typeface="+mn-ea"/>
                <a:ea typeface="+mn-ea"/>
              </a:rPr>
              <a:t>合体率</a:t>
            </a:r>
            <a:r>
              <a:rPr lang="en-US" altLang="ja-JP" sz="2000" b="0" dirty="0">
                <a:latin typeface="+mn-ea"/>
                <a:ea typeface="+mn-ea"/>
              </a:rPr>
              <a:t>α</a:t>
            </a:r>
            <a:r>
              <a:rPr lang="ja-JP" altLang="en-US" sz="2000" b="0" dirty="0">
                <a:latin typeface="+mn-ea"/>
                <a:ea typeface="+mn-ea"/>
              </a:rPr>
              <a:t>の定義</a:t>
            </a:r>
            <a:endParaRPr lang="en-US" altLang="ja-JP" sz="2000" b="0" dirty="0">
              <a:latin typeface="+mn-ea"/>
              <a:ea typeface="+mn-ea"/>
            </a:endParaRPr>
          </a:p>
        </p:txBody>
      </p:sp>
      <mc:AlternateContent xmlns:mc="http://schemas.openxmlformats.org/markup-compatibility/2006" xmlns:a14="http://schemas.microsoft.com/office/drawing/2010/main">
        <mc:Choice Requires="a14">
          <p:sp>
            <p:nvSpPr>
              <p:cNvPr id="20" name="タイトル 1">
                <a:extLst>
                  <a:ext uri="{FF2B5EF4-FFF2-40B4-BE49-F238E27FC236}">
                    <a16:creationId xmlns:a16="http://schemas.microsoft.com/office/drawing/2014/main" id="{21C95074-6E3E-EEF8-2361-0B27D75BF447}"/>
                  </a:ext>
                </a:extLst>
              </p:cNvPr>
              <p:cNvSpPr txBox="1">
                <a:spLocks/>
              </p:cNvSpPr>
              <p:nvPr/>
            </p:nvSpPr>
            <p:spPr bwMode="black">
              <a:xfrm>
                <a:off x="5432499" y="1161640"/>
                <a:ext cx="5575928" cy="1281428"/>
              </a:xfrm>
              <a:prstGeom prst="rect">
                <a:avLst/>
              </a:prstGeom>
              <a:solidFill>
                <a:schemeClr val="bg1"/>
              </a:solid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Para xmlns:m="http://schemas.openxmlformats.org/officeDocument/2006/math">
                    <m:oMathParaPr>
                      <m:jc m:val="centerGroup"/>
                    </m:oMathParaPr>
                    <m:oMath xmlns:m="http://schemas.openxmlformats.org/officeDocument/2006/math">
                      <m:r>
                        <a:rPr lang="ja-JP" altLang="en-US" sz="2000" b="1" i="1" smtClean="0">
                          <a:latin typeface="Cambria Math" panose="02040503050406030204" pitchFamily="18" charset="0"/>
                          <a:ea typeface="+mn-ea"/>
                        </a:rPr>
                        <m:t>𝜶</m:t>
                      </m:r>
                      <m:r>
                        <a:rPr lang="en-US" altLang="ja-JP" sz="2000" b="1" i="1" smtClean="0">
                          <a:latin typeface="Cambria Math" panose="02040503050406030204" pitchFamily="18" charset="0"/>
                          <a:ea typeface="+mn-ea"/>
                        </a:rPr>
                        <m:t>=</m:t>
                      </m:r>
                      <m:f>
                        <m:fPr>
                          <m:ctrlPr>
                            <a:rPr lang="en-US" altLang="ja-JP" sz="2000" i="1" smtClean="0">
                              <a:latin typeface="Cambria Math" panose="02040503050406030204" pitchFamily="18" charset="0"/>
                              <a:ea typeface="+mn-ea"/>
                            </a:rPr>
                          </m:ctrlPr>
                        </m:fPr>
                        <m:num>
                          <m:sSub>
                            <m:sSubPr>
                              <m:ctrlPr>
                                <a:rPr lang="el-GR" altLang="ja-JP" sz="2000" i="1">
                                  <a:latin typeface="Cambria Math" panose="02040503050406030204" pitchFamily="18" charset="0"/>
                                  <a:ea typeface="Cambria Math" panose="02040503050406030204" pitchFamily="18" charset="0"/>
                                </a:rPr>
                              </m:ctrlPr>
                            </m:sSubPr>
                            <m:e>
                              <m:r>
                                <a:rPr lang="el-GR" altLang="ja-JP" sz="2000" b="1" i="1">
                                  <a:latin typeface="Cambria Math" panose="02040503050406030204" pitchFamily="18" charset="0"/>
                                  <a:ea typeface="Cambria Math" panose="02040503050406030204" pitchFamily="18" charset="0"/>
                                </a:rPr>
                                <m:t>𝜳</m:t>
                              </m:r>
                            </m:e>
                            <m:sub>
                              <m:r>
                                <a:rPr lang="en-US" altLang="ja-JP" sz="2000" b="1" i="1">
                                  <a:latin typeface="Cambria Math" panose="02040503050406030204" pitchFamily="18" charset="0"/>
                                  <a:ea typeface="Cambria Math" panose="02040503050406030204" pitchFamily="18" charset="0"/>
                                </a:rPr>
                                <m:t>𝒄𝒐𝒎𝒎𝒐𝒏</m:t>
                              </m:r>
                            </m:sub>
                          </m:sSub>
                        </m:num>
                        <m:den>
                          <m:r>
                            <a:rPr lang="en-US" altLang="ja-JP" sz="2000" b="1" i="0" smtClean="0">
                              <a:latin typeface="Cambria Math" panose="02040503050406030204" pitchFamily="18" charset="0"/>
                              <a:ea typeface="+mn-ea"/>
                            </a:rPr>
                            <m:t>𝐦𝐢𝐧</m:t>
                          </m:r>
                          <m:r>
                            <a:rPr lang="en-US" altLang="ja-JP" sz="2000" b="1" i="1" smtClean="0">
                              <a:latin typeface="Cambria Math" panose="02040503050406030204" pitchFamily="18" charset="0"/>
                              <a:ea typeface="+mn-ea"/>
                            </a:rPr>
                            <m:t>⁡(</m:t>
                          </m:r>
                          <m:sSub>
                            <m:sSubPr>
                              <m:ctrlPr>
                                <a:rPr lang="el-GR" altLang="ja-JP" sz="2000" i="1">
                                  <a:latin typeface="Cambria Math" panose="02040503050406030204" pitchFamily="18" charset="0"/>
                                  <a:ea typeface="Cambria Math" panose="02040503050406030204" pitchFamily="18" charset="0"/>
                                </a:rPr>
                              </m:ctrlPr>
                            </m:sSubPr>
                            <m:e>
                              <m:r>
                                <a:rPr lang="el-GR" altLang="ja-JP" sz="2000" b="1" i="1">
                                  <a:latin typeface="Cambria Math" panose="02040503050406030204" pitchFamily="18" charset="0"/>
                                  <a:ea typeface="Cambria Math" panose="02040503050406030204" pitchFamily="18" charset="0"/>
                                </a:rPr>
                                <m:t>𝜳</m:t>
                              </m:r>
                            </m:e>
                            <m:sub>
                              <m:r>
                                <a:rPr lang="en-US" altLang="ja-JP" sz="2000" b="1" i="1">
                                  <a:latin typeface="Cambria Math" panose="02040503050406030204" pitchFamily="18" charset="0"/>
                                  <a:ea typeface="Cambria Math" panose="02040503050406030204" pitchFamily="18" charset="0"/>
                                </a:rPr>
                                <m:t>𝒑𝒓𝒊𝒗𝒂𝒕𝒆</m:t>
                              </m:r>
                              <m:r>
                                <a:rPr lang="en-US" altLang="ja-JP" sz="2000" b="1" i="1">
                                  <a:latin typeface="Cambria Math" panose="02040503050406030204" pitchFamily="18" charset="0"/>
                                  <a:ea typeface="Cambria Math" panose="02040503050406030204" pitchFamily="18" charset="0"/>
                                </a:rPr>
                                <m:t>𝟏</m:t>
                              </m:r>
                            </m:sub>
                          </m:sSub>
                          <m:r>
                            <a:rPr lang="en-US" altLang="ja-JP" sz="2000" b="1" i="1" smtClean="0">
                              <a:latin typeface="Cambria Math" panose="02040503050406030204" pitchFamily="18" charset="0"/>
                              <a:ea typeface="Cambria Math" panose="02040503050406030204" pitchFamily="18" charset="0"/>
                            </a:rPr>
                            <m:t>,</m:t>
                          </m:r>
                          <m:sSub>
                            <m:sSubPr>
                              <m:ctrlPr>
                                <a:rPr lang="el-GR" altLang="ja-JP" sz="2000" i="1">
                                  <a:latin typeface="Cambria Math" panose="02040503050406030204" pitchFamily="18" charset="0"/>
                                  <a:ea typeface="Cambria Math" panose="02040503050406030204" pitchFamily="18" charset="0"/>
                                </a:rPr>
                              </m:ctrlPr>
                            </m:sSubPr>
                            <m:e>
                              <m:r>
                                <a:rPr lang="el-GR" altLang="ja-JP" sz="2000" b="1" i="1">
                                  <a:latin typeface="Cambria Math" panose="02040503050406030204" pitchFamily="18" charset="0"/>
                                  <a:ea typeface="Cambria Math" panose="02040503050406030204" pitchFamily="18" charset="0"/>
                                </a:rPr>
                                <m:t>𝜳</m:t>
                              </m:r>
                            </m:e>
                            <m:sub>
                              <m:r>
                                <a:rPr lang="en-US" altLang="ja-JP" sz="2000" b="1" i="1">
                                  <a:latin typeface="Cambria Math" panose="02040503050406030204" pitchFamily="18" charset="0"/>
                                  <a:ea typeface="Cambria Math" panose="02040503050406030204" pitchFamily="18" charset="0"/>
                                </a:rPr>
                                <m:t>𝒑𝒓𝒊𝒗𝒂𝒕𝒆</m:t>
                              </m:r>
                              <m:r>
                                <a:rPr lang="en-US" altLang="ja-JP" sz="2000" b="1" i="1">
                                  <a:latin typeface="Cambria Math" panose="02040503050406030204" pitchFamily="18" charset="0"/>
                                  <a:ea typeface="Cambria Math" panose="02040503050406030204" pitchFamily="18" charset="0"/>
                                </a:rPr>
                                <m:t>𝟐</m:t>
                              </m:r>
                            </m:sub>
                          </m:sSub>
                          <m:r>
                            <a:rPr lang="en-US" altLang="ja-JP" sz="2000" b="1" i="1" smtClean="0">
                              <a:latin typeface="Cambria Math" panose="02040503050406030204" pitchFamily="18" charset="0"/>
                              <a:ea typeface="+mn-ea"/>
                            </a:rPr>
                            <m:t>)</m:t>
                          </m:r>
                        </m:den>
                      </m:f>
                      <m:r>
                        <a:rPr lang="en-US" altLang="ja-JP" sz="2000" b="1" i="1" smtClean="0">
                          <a:latin typeface="Cambria Math" panose="02040503050406030204" pitchFamily="18" charset="0"/>
                          <a:ea typeface="Cambria Math" panose="02040503050406030204" pitchFamily="18" charset="0"/>
                        </a:rPr>
                        <m:t>×</m:t>
                      </m:r>
                      <m:r>
                        <a:rPr lang="en-US" altLang="ja-JP" sz="2000" b="1" i="1" smtClean="0">
                          <a:latin typeface="Cambria Math" panose="02040503050406030204" pitchFamily="18" charset="0"/>
                          <a:ea typeface="Cambria Math" panose="02040503050406030204" pitchFamily="18" charset="0"/>
                        </a:rPr>
                        <m:t>𝟏𝟎𝟎</m:t>
                      </m:r>
                    </m:oMath>
                  </m:oMathPara>
                </a14:m>
                <a:endParaRPr lang="en-US" altLang="ja-JP" sz="2000" dirty="0">
                  <a:latin typeface="+mn-ea"/>
                  <a:ea typeface="+mn-ea"/>
                </a:endParaRPr>
              </a:p>
            </p:txBody>
          </p:sp>
        </mc:Choice>
        <mc:Fallback xmlns="">
          <p:sp>
            <p:nvSpPr>
              <p:cNvPr id="20" name="タイトル 1">
                <a:extLst>
                  <a:ext uri="{FF2B5EF4-FFF2-40B4-BE49-F238E27FC236}">
                    <a16:creationId xmlns:a16="http://schemas.microsoft.com/office/drawing/2014/main" id="{21C95074-6E3E-EEF8-2361-0B27D75BF447}"/>
                  </a:ext>
                </a:extLst>
              </p:cNvPr>
              <p:cNvSpPr txBox="1">
                <a:spLocks noRot="1" noChangeAspect="1" noMove="1" noResize="1" noEditPoints="1" noAdjustHandles="1" noChangeArrowheads="1" noChangeShapeType="1" noTextEdit="1"/>
              </p:cNvSpPr>
              <p:nvPr/>
            </p:nvSpPr>
            <p:spPr bwMode="black">
              <a:xfrm>
                <a:off x="5432499" y="1161640"/>
                <a:ext cx="5575928" cy="1281428"/>
              </a:xfrm>
              <a:prstGeom prst="rect">
                <a:avLst/>
              </a:prstGeom>
              <a:blipFill>
                <a:blip r:embed="rId6"/>
                <a:stretch>
                  <a:fillRect/>
                </a:stretch>
              </a:blipFill>
              <a:ln w="31750" cap="sq">
                <a:noFill/>
                <a:miter lim="800000"/>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タイトル 1">
                <a:extLst>
                  <a:ext uri="{FF2B5EF4-FFF2-40B4-BE49-F238E27FC236}">
                    <a16:creationId xmlns:a16="http://schemas.microsoft.com/office/drawing/2014/main" id="{17A231A9-857F-8F77-324C-CEF2B1434B63}"/>
                  </a:ext>
                </a:extLst>
              </p:cNvPr>
              <p:cNvSpPr txBox="1">
                <a:spLocks/>
              </p:cNvSpPr>
              <p:nvPr/>
            </p:nvSpPr>
            <p:spPr bwMode="black">
              <a:xfrm>
                <a:off x="1957560" y="5328147"/>
                <a:ext cx="5149525" cy="1281428"/>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14:m>
                  <m:oMath xmlns:m="http://schemas.openxmlformats.org/officeDocument/2006/math">
                    <m:sSub>
                      <m:sSubPr>
                        <m:ctrlPr>
                          <a:rPr lang="el-GR" altLang="ja-JP" sz="2000" b="0" i="1" smtClean="0">
                            <a:latin typeface="Cambria Math" panose="02040503050406030204" pitchFamily="18" charset="0"/>
                            <a:ea typeface="Cambria Math" panose="02040503050406030204" pitchFamily="18" charset="0"/>
                          </a:rPr>
                        </m:ctrlPr>
                      </m:sSubPr>
                      <m:e>
                        <m:r>
                          <a:rPr lang="el-GR" altLang="ja-JP" sz="2000" b="0" i="1" smtClean="0">
                            <a:latin typeface="Cambria Math" panose="02040503050406030204" pitchFamily="18" charset="0"/>
                            <a:ea typeface="Cambria Math" panose="02040503050406030204" pitchFamily="18" charset="0"/>
                          </a:rPr>
                          <m:t>𝛹</m:t>
                        </m:r>
                      </m:e>
                      <m:sub>
                        <m:r>
                          <a:rPr lang="en-US" altLang="ja-JP" sz="2000" b="0" i="1" smtClean="0">
                            <a:latin typeface="Cambria Math" panose="02040503050406030204" pitchFamily="18" charset="0"/>
                            <a:ea typeface="Cambria Math" panose="02040503050406030204" pitchFamily="18" charset="0"/>
                          </a:rPr>
                          <m:t>𝑐𝑜𝑚𝑚𝑜𝑛</m:t>
                        </m:r>
                      </m:sub>
                    </m:sSub>
                  </m:oMath>
                </a14:m>
                <a:r>
                  <a:rPr lang="ja-JP" altLang="en-US" sz="2000" b="0" dirty="0"/>
                  <a:t>：再結合したポロイダル磁束</a:t>
                </a:r>
                <a:endParaRPr lang="en-US" altLang="ja-JP" sz="2000" b="0" dirty="0"/>
              </a:p>
              <a:p>
                <a:pPr>
                  <a:lnSpc>
                    <a:spcPct val="110000"/>
                  </a:lnSpc>
                </a:pPr>
                <a14:m>
                  <m:oMath xmlns:m="http://schemas.openxmlformats.org/officeDocument/2006/math">
                    <m:sSub>
                      <m:sSubPr>
                        <m:ctrlPr>
                          <a:rPr lang="el-GR" altLang="ja-JP" sz="2000" b="0" i="1" smtClean="0">
                            <a:latin typeface="Cambria Math" panose="02040503050406030204" pitchFamily="18" charset="0"/>
                            <a:ea typeface="Cambria Math" panose="02040503050406030204" pitchFamily="18" charset="0"/>
                          </a:rPr>
                        </m:ctrlPr>
                      </m:sSubPr>
                      <m:e>
                        <m:r>
                          <a:rPr lang="el-GR" altLang="ja-JP" sz="2000" b="0" i="1" smtClean="0">
                            <a:latin typeface="Cambria Math" panose="02040503050406030204" pitchFamily="18" charset="0"/>
                            <a:ea typeface="Cambria Math" panose="02040503050406030204" pitchFamily="18" charset="0"/>
                          </a:rPr>
                          <m:t>𝛹</m:t>
                        </m:r>
                      </m:e>
                      <m:sub>
                        <m:r>
                          <a:rPr lang="en-US" altLang="ja-JP" sz="2000" b="0" i="1" smtClean="0">
                            <a:latin typeface="Cambria Math" panose="02040503050406030204" pitchFamily="18" charset="0"/>
                            <a:ea typeface="Cambria Math" panose="02040503050406030204" pitchFamily="18" charset="0"/>
                          </a:rPr>
                          <m:t>𝑝𝑟𝑖𝑣𝑎𝑡𝑒</m:t>
                        </m:r>
                      </m:sub>
                    </m:sSub>
                  </m:oMath>
                </a14:m>
                <a:r>
                  <a:rPr lang="ja-JP" altLang="en-US" sz="2000" b="0" dirty="0"/>
                  <a:t>：合体する</a:t>
                </a:r>
                <a:r>
                  <a:rPr lang="en-US" altLang="ja-JP" sz="2000" b="0" dirty="0"/>
                  <a:t>2</a:t>
                </a:r>
                <a:r>
                  <a:rPr lang="ja-JP" altLang="en-US" sz="2000" b="0" dirty="0"/>
                  <a:t>つのプラズマの</a:t>
                </a:r>
                <a:br>
                  <a:rPr lang="en-US" altLang="ja-JP" sz="2000" b="0" dirty="0"/>
                </a:br>
                <a:r>
                  <a:rPr lang="ja-JP" altLang="en-US" sz="2000" b="0" dirty="0"/>
                  <a:t>　　　　　ポロイダル磁束の最大値</a:t>
                </a:r>
              </a:p>
            </p:txBody>
          </p:sp>
        </mc:Choice>
        <mc:Fallback xmlns="">
          <p:sp>
            <p:nvSpPr>
              <p:cNvPr id="21" name="タイトル 1">
                <a:extLst>
                  <a:ext uri="{FF2B5EF4-FFF2-40B4-BE49-F238E27FC236}">
                    <a16:creationId xmlns:a16="http://schemas.microsoft.com/office/drawing/2014/main" id="{17A231A9-857F-8F77-324C-CEF2B1434B63}"/>
                  </a:ext>
                </a:extLst>
              </p:cNvPr>
              <p:cNvSpPr txBox="1">
                <a:spLocks noRot="1" noChangeAspect="1" noMove="1" noResize="1" noEditPoints="1" noAdjustHandles="1" noChangeArrowheads="1" noChangeShapeType="1" noTextEdit="1"/>
              </p:cNvSpPr>
              <p:nvPr/>
            </p:nvSpPr>
            <p:spPr bwMode="black">
              <a:xfrm>
                <a:off x="1957560" y="5328147"/>
                <a:ext cx="5149525" cy="1281428"/>
              </a:xfrm>
              <a:prstGeom prst="rect">
                <a:avLst/>
              </a:prstGeom>
              <a:blipFill>
                <a:blip r:embed="rId7"/>
                <a:stretch>
                  <a:fillRect b="-7143"/>
                </a:stretch>
              </a:blipFill>
              <a:ln w="31750" cap="sq">
                <a:noFill/>
                <a:miter lim="800000"/>
              </a:ln>
            </p:spPr>
            <p:txBody>
              <a:bodyPr/>
              <a:lstStyle/>
              <a:p>
                <a:r>
                  <a:rPr lang="ja-JP" altLang="en-US">
                    <a:noFill/>
                  </a:rPr>
                  <a:t> </a:t>
                </a:r>
              </a:p>
            </p:txBody>
          </p:sp>
        </mc:Fallback>
      </mc:AlternateContent>
      <p:sp>
        <p:nvSpPr>
          <p:cNvPr id="22" name="タイトル 1">
            <a:extLst>
              <a:ext uri="{FF2B5EF4-FFF2-40B4-BE49-F238E27FC236}">
                <a16:creationId xmlns:a16="http://schemas.microsoft.com/office/drawing/2014/main" id="{D9305E0B-E91C-689F-0F44-FF3338C19451}"/>
              </a:ext>
            </a:extLst>
          </p:cNvPr>
          <p:cNvSpPr txBox="1">
            <a:spLocks/>
          </p:cNvSpPr>
          <p:nvPr/>
        </p:nvSpPr>
        <p:spPr bwMode="black">
          <a:xfrm>
            <a:off x="5495482" y="2250336"/>
            <a:ext cx="6382469" cy="514757"/>
          </a:xfrm>
          <a:prstGeom prst="rect">
            <a:avLst/>
          </a:prstGeom>
          <a:solidFill>
            <a:schemeClr val="bg1"/>
          </a:solid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2000" b="0" dirty="0">
                <a:latin typeface="+mn-ea"/>
                <a:ea typeface="+mn-ea"/>
              </a:rPr>
              <a:t>リコネクションの進行度合いを定量評価できる</a:t>
            </a:r>
            <a:endParaRPr lang="en-US" altLang="ja-JP" sz="2000" b="0" dirty="0">
              <a:latin typeface="+mn-ea"/>
              <a:ea typeface="+mn-ea"/>
            </a:endParaRPr>
          </a:p>
        </p:txBody>
      </p:sp>
      <p:pic>
        <p:nvPicPr>
          <p:cNvPr id="10" name="図 9">
            <a:extLst>
              <a:ext uri="{FF2B5EF4-FFF2-40B4-BE49-F238E27FC236}">
                <a16:creationId xmlns:a16="http://schemas.microsoft.com/office/drawing/2014/main" id="{A4A8A97F-CE9D-3F97-529E-48F59A31F6E0}"/>
              </a:ext>
            </a:extLst>
          </p:cNvPr>
          <p:cNvPicPr>
            <a:picLocks noChangeAspect="1"/>
          </p:cNvPicPr>
          <p:nvPr/>
        </p:nvPicPr>
        <p:blipFill rotWithShape="1">
          <a:blip r:embed="rId8">
            <a:extLst>
              <a:ext uri="{28A0092B-C50C-407E-A947-70E740481C1C}">
                <a14:useLocalDpi xmlns:a14="http://schemas.microsoft.com/office/drawing/2010/main" val="0"/>
              </a:ext>
            </a:extLst>
          </a:blip>
          <a:srcRect r="29885"/>
          <a:stretch/>
        </p:blipFill>
        <p:spPr>
          <a:xfrm>
            <a:off x="11049" y="666073"/>
            <a:ext cx="5304936" cy="4539648"/>
          </a:xfrm>
          <a:prstGeom prst="rect">
            <a:avLst/>
          </a:prstGeom>
        </p:spPr>
      </p:pic>
      <p:pic>
        <p:nvPicPr>
          <p:cNvPr id="17" name="図 16">
            <a:extLst>
              <a:ext uri="{FF2B5EF4-FFF2-40B4-BE49-F238E27FC236}">
                <a16:creationId xmlns:a16="http://schemas.microsoft.com/office/drawing/2014/main" id="{1C1F429E-E42B-8D50-915F-F7B56B27A475}"/>
              </a:ext>
            </a:extLst>
          </p:cNvPr>
          <p:cNvPicPr>
            <a:picLocks noChangeAspect="1"/>
          </p:cNvPicPr>
          <p:nvPr/>
        </p:nvPicPr>
        <p:blipFill rotWithShape="1">
          <a:blip r:embed="rId8">
            <a:extLst>
              <a:ext uri="{28A0092B-C50C-407E-A947-70E740481C1C}">
                <a14:useLocalDpi xmlns:a14="http://schemas.microsoft.com/office/drawing/2010/main" val="0"/>
              </a:ext>
            </a:extLst>
          </a:blip>
          <a:srcRect l="69782" t="31471" r="5161" b="36075"/>
          <a:stretch/>
        </p:blipFill>
        <p:spPr>
          <a:xfrm>
            <a:off x="229652" y="5300259"/>
            <a:ext cx="1789779" cy="1390872"/>
          </a:xfrm>
          <a:prstGeom prst="rect">
            <a:avLst/>
          </a:prstGeom>
        </p:spPr>
      </p:pic>
    </p:spTree>
    <p:extLst>
      <p:ext uri="{BB962C8B-B14F-4D97-AF65-F5344CB8AC3E}">
        <p14:creationId xmlns:p14="http://schemas.microsoft.com/office/powerpoint/2010/main" val="611408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B9D06CEE-2A1C-F3CF-0A1B-81E329433C53}"/>
              </a:ext>
            </a:extLst>
          </p:cNvPr>
          <p:cNvSpPr>
            <a:spLocks noGrp="1"/>
          </p:cNvSpPr>
          <p:nvPr>
            <p:ph type="title"/>
          </p:nvPr>
        </p:nvSpPr>
        <p:spPr/>
        <p:txBody>
          <a:bodyPr>
            <a:normAutofit fontScale="90000"/>
          </a:bodyPr>
          <a:lstStyle/>
          <a:p>
            <a:r>
              <a:rPr lang="ja-JP" altLang="en-US" dirty="0"/>
              <a:t>背景：磁気リコネクション</a:t>
            </a:r>
          </a:p>
        </p:txBody>
      </p:sp>
      <p:sp>
        <p:nvSpPr>
          <p:cNvPr id="8" name="テキスト プレースホルダー 7">
            <a:extLst>
              <a:ext uri="{FF2B5EF4-FFF2-40B4-BE49-F238E27FC236}">
                <a16:creationId xmlns:a16="http://schemas.microsoft.com/office/drawing/2014/main" id="{DD368E74-AE28-C046-375E-D264E6672DCC}"/>
              </a:ext>
            </a:extLst>
          </p:cNvPr>
          <p:cNvSpPr>
            <a:spLocks noGrp="1"/>
          </p:cNvSpPr>
          <p:nvPr>
            <p:ph type="body" sz="quarter" idx="12"/>
          </p:nvPr>
        </p:nvSpPr>
        <p:spPr/>
        <p:txBody>
          <a:bodyPr/>
          <a:lstStyle/>
          <a:p>
            <a:r>
              <a:rPr lang="ja-JP" altLang="en-US" dirty="0"/>
              <a:t>高速磁気リコネクション機構の解明が課題となっている</a:t>
            </a:r>
          </a:p>
        </p:txBody>
      </p:sp>
      <p:sp>
        <p:nvSpPr>
          <p:cNvPr id="9" name="スライド番号プレースホルダー 8">
            <a:extLst>
              <a:ext uri="{FF2B5EF4-FFF2-40B4-BE49-F238E27FC236}">
                <a16:creationId xmlns:a16="http://schemas.microsoft.com/office/drawing/2014/main" id="{982DD914-5BBC-8230-28C6-C2235D9FEF65}"/>
              </a:ext>
            </a:extLst>
          </p:cNvPr>
          <p:cNvSpPr>
            <a:spLocks noGrp="1"/>
          </p:cNvSpPr>
          <p:nvPr>
            <p:ph type="sldNum" sz="quarter" idx="4"/>
          </p:nvPr>
        </p:nvSpPr>
        <p:spPr/>
        <p:txBody>
          <a:bodyPr/>
          <a:lstStyle/>
          <a:p>
            <a:fld id="{BA60D87D-CB58-4AAC-9906-D8831D2EB70B}" type="slidenum">
              <a:rPr kumimoji="1" lang="ja-JP" altLang="en-US" smtClean="0"/>
              <a:pPr/>
              <a:t>3</a:t>
            </a:fld>
            <a:endParaRPr kumimoji="1" lang="ja-JP" altLang="en-US" dirty="0"/>
          </a:p>
        </p:txBody>
      </p:sp>
      <p:pic>
        <p:nvPicPr>
          <p:cNvPr id="3" name="図 2">
            <a:extLst>
              <a:ext uri="{FF2B5EF4-FFF2-40B4-BE49-F238E27FC236}">
                <a16:creationId xmlns:a16="http://schemas.microsoft.com/office/drawing/2014/main" id="{C5844D55-1B00-7A5E-F027-FB038168FC39}"/>
              </a:ext>
            </a:extLst>
          </p:cNvPr>
          <p:cNvPicPr>
            <a:picLocks noChangeAspect="1"/>
          </p:cNvPicPr>
          <p:nvPr/>
        </p:nvPicPr>
        <p:blipFill>
          <a:blip r:embed="rId3"/>
          <a:stretch>
            <a:fillRect/>
          </a:stretch>
        </p:blipFill>
        <p:spPr>
          <a:xfrm>
            <a:off x="536863" y="554805"/>
            <a:ext cx="6048872" cy="3373409"/>
          </a:xfrm>
          <a:prstGeom prst="rect">
            <a:avLst/>
          </a:prstGeom>
        </p:spPr>
      </p:pic>
      <p:sp>
        <p:nvSpPr>
          <p:cNvPr id="10" name="コンテンツ プレースホルダー 3">
            <a:extLst>
              <a:ext uri="{FF2B5EF4-FFF2-40B4-BE49-F238E27FC236}">
                <a16:creationId xmlns:a16="http://schemas.microsoft.com/office/drawing/2014/main" id="{ABF76A52-1083-C46C-52A4-1B09815E8BEA}"/>
              </a:ext>
            </a:extLst>
          </p:cNvPr>
          <p:cNvSpPr>
            <a:spLocks noGrp="1"/>
          </p:cNvSpPr>
          <p:nvPr>
            <p:ph idx="1"/>
          </p:nvPr>
        </p:nvSpPr>
        <p:spPr>
          <a:xfrm>
            <a:off x="7058346" y="668304"/>
            <a:ext cx="4836217" cy="2227091"/>
          </a:xfrm>
        </p:spPr>
        <p:txBody>
          <a:bodyPr>
            <a:normAutofit/>
          </a:bodyPr>
          <a:lstStyle/>
          <a:p>
            <a:pPr marL="0" indent="0">
              <a:buNone/>
            </a:pPr>
            <a:r>
              <a:rPr kumimoji="1" lang="ja-JP" altLang="en-US" sz="1600" dirty="0">
                <a:solidFill>
                  <a:schemeClr val="accent3">
                    <a:lumMod val="50000"/>
                  </a:schemeClr>
                </a:solidFill>
              </a:rPr>
              <a:t>反平行の磁力線が</a:t>
            </a:r>
            <a:r>
              <a:rPr kumimoji="1" lang="en-US" altLang="ja-JP" sz="1600" dirty="0">
                <a:solidFill>
                  <a:schemeClr val="accent3">
                    <a:lumMod val="50000"/>
                  </a:schemeClr>
                </a:solidFill>
              </a:rPr>
              <a:t>X</a:t>
            </a:r>
            <a:r>
              <a:rPr kumimoji="1" lang="ja-JP" altLang="en-US" sz="1600" dirty="0">
                <a:solidFill>
                  <a:schemeClr val="accent3">
                    <a:lumMod val="50000"/>
                  </a:schemeClr>
                </a:solidFill>
              </a:rPr>
              <a:t>状につなぎ変わる過程で</a:t>
            </a:r>
            <a:br>
              <a:rPr kumimoji="1" lang="ja-JP" altLang="en-US" sz="1600" dirty="0">
                <a:solidFill>
                  <a:schemeClr val="accent3">
                    <a:lumMod val="50000"/>
                  </a:schemeClr>
                </a:solidFill>
              </a:rPr>
            </a:br>
            <a:r>
              <a:rPr kumimoji="1" lang="ja-JP" altLang="en-US" sz="1600" dirty="0">
                <a:solidFill>
                  <a:schemeClr val="accent3">
                    <a:lumMod val="50000"/>
                  </a:schemeClr>
                </a:solidFill>
              </a:rPr>
              <a:t>磁気エネルギーが熱・運動エネルギーに変換</a:t>
            </a:r>
            <a:endParaRPr kumimoji="1" lang="en-US" altLang="ja-JP" sz="1600" dirty="0">
              <a:solidFill>
                <a:schemeClr val="accent3">
                  <a:lumMod val="50000"/>
                </a:schemeClr>
              </a:solidFill>
            </a:endParaRPr>
          </a:p>
          <a:p>
            <a:r>
              <a:rPr kumimoji="1" lang="ja-JP" altLang="en-US" sz="1600" dirty="0">
                <a:solidFill>
                  <a:schemeClr val="accent3">
                    <a:lumMod val="50000"/>
                  </a:schemeClr>
                </a:solidFill>
              </a:rPr>
              <a:t>太陽コロナ</a:t>
            </a:r>
            <a:endParaRPr kumimoji="1" lang="en-US" altLang="ja-JP" sz="1600" dirty="0">
              <a:solidFill>
                <a:schemeClr val="accent3">
                  <a:lumMod val="50000"/>
                </a:schemeClr>
              </a:solidFill>
            </a:endParaRPr>
          </a:p>
          <a:p>
            <a:r>
              <a:rPr kumimoji="1" lang="ja-JP" altLang="en-US" sz="1600" dirty="0">
                <a:solidFill>
                  <a:schemeClr val="accent3">
                    <a:lumMod val="50000"/>
                  </a:schemeClr>
                </a:solidFill>
              </a:rPr>
              <a:t>地球磁気圏</a:t>
            </a:r>
            <a:endParaRPr kumimoji="1" lang="en-US" altLang="ja-JP" sz="1600" dirty="0">
              <a:solidFill>
                <a:schemeClr val="accent3">
                  <a:lumMod val="50000"/>
                </a:schemeClr>
              </a:solidFill>
            </a:endParaRPr>
          </a:p>
          <a:p>
            <a:r>
              <a:rPr lang="ja-JP" altLang="en-US" sz="1600" dirty="0">
                <a:solidFill>
                  <a:schemeClr val="accent3">
                    <a:lumMod val="50000"/>
                  </a:schemeClr>
                </a:solidFill>
              </a:rPr>
              <a:t>室内実験</a:t>
            </a:r>
            <a:br>
              <a:rPr lang="en-US" altLang="ja-JP" sz="1600" dirty="0">
                <a:solidFill>
                  <a:schemeClr val="accent3">
                    <a:lumMod val="50000"/>
                  </a:schemeClr>
                </a:solidFill>
              </a:rPr>
            </a:br>
            <a:r>
              <a:rPr lang="ja-JP" altLang="en-US" sz="1600" dirty="0">
                <a:solidFill>
                  <a:schemeClr val="accent3">
                    <a:lumMod val="50000"/>
                  </a:schemeClr>
                </a:solidFill>
              </a:rPr>
              <a:t>→核融合プラズマ加熱への応用</a:t>
            </a:r>
            <a:endParaRPr kumimoji="1" lang="en-US" altLang="ja-JP" sz="1600" dirty="0">
              <a:solidFill>
                <a:schemeClr val="accent3">
                  <a:lumMod val="50000"/>
                </a:schemeClr>
              </a:solidFill>
            </a:endParaRPr>
          </a:p>
        </p:txBody>
      </p:sp>
      <p:sp>
        <p:nvSpPr>
          <p:cNvPr id="11" name="コンテンツ プレースホルダー 6">
            <a:extLst>
              <a:ext uri="{FF2B5EF4-FFF2-40B4-BE49-F238E27FC236}">
                <a16:creationId xmlns:a16="http://schemas.microsoft.com/office/drawing/2014/main" id="{C8F23741-1871-AA88-1009-302FB6BB9173}"/>
              </a:ext>
            </a:extLst>
          </p:cNvPr>
          <p:cNvSpPr txBox="1">
            <a:spLocks/>
          </p:cNvSpPr>
          <p:nvPr/>
        </p:nvSpPr>
        <p:spPr>
          <a:xfrm>
            <a:off x="536863" y="4561636"/>
            <a:ext cx="11357700" cy="104640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en-US" altLang="ja-JP" dirty="0"/>
              <a:t>2</a:t>
            </a:r>
            <a:r>
              <a:rPr lang="ja-JP" altLang="en-US" dirty="0"/>
              <a:t>次元定常状態、抵抗性</a:t>
            </a:r>
            <a:r>
              <a:rPr lang="en-US" altLang="ja-JP" dirty="0"/>
              <a:t>MHD</a:t>
            </a:r>
            <a:r>
              <a:rPr lang="ja-JP" altLang="en-US" dirty="0"/>
              <a:t>を仮定した</a:t>
            </a:r>
            <a:r>
              <a:rPr lang="en-US" altLang="ja-JP" dirty="0"/>
              <a:t>Sweet-Parker </a:t>
            </a:r>
            <a:r>
              <a:rPr lang="ja-JP" altLang="en-US" dirty="0"/>
              <a:t>モデルよりも</a:t>
            </a:r>
            <a:br>
              <a:rPr lang="en-US" altLang="ja-JP" dirty="0"/>
            </a:br>
            <a:r>
              <a:rPr lang="ja-JP" altLang="en-US" dirty="0"/>
              <a:t>実際に観測されるリコネクションの時間スケールの方が短い</a:t>
            </a:r>
            <a:endParaRPr lang="en-US" altLang="ja-JP" dirty="0"/>
          </a:p>
          <a:p>
            <a:pPr marL="0" indent="0">
              <a:buNone/>
            </a:pPr>
            <a:endParaRPr lang="ja-JP" altLang="en-US" dirty="0"/>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16C7F07C-6D5B-118F-0750-8C7364E8D80E}"/>
                  </a:ext>
                </a:extLst>
              </p:cNvPr>
              <p:cNvSpPr txBox="1"/>
              <p:nvPr/>
            </p:nvSpPr>
            <p:spPr>
              <a:xfrm>
                <a:off x="7113398" y="3052135"/>
                <a:ext cx="3541977" cy="536622"/>
              </a:xfrm>
              <a:prstGeom prst="rect">
                <a:avLst/>
              </a:prstGeom>
              <a:noFill/>
            </p:spPr>
            <p:txBody>
              <a:bodyPr wrap="square" lIns="0" tIns="0" rIns="0" bIns="0" rtlCol="0">
                <a:spAutoFit/>
              </a:bodyPr>
              <a:lstStyle/>
              <a:p>
                <a:r>
                  <a:rPr kumimoji="1" lang="ja-JP" altLang="en-US" sz="2000" b="1" dirty="0">
                    <a:solidFill>
                      <a:schemeClr val="accent1"/>
                    </a:solidFill>
                  </a:rPr>
                  <a:t>リコネクション率</a:t>
                </a:r>
                <a14:m>
                  <m:oMath xmlns:m="http://schemas.openxmlformats.org/officeDocument/2006/math">
                    <m:r>
                      <a:rPr kumimoji="1" lang="ja-JP" altLang="en-US" sz="2400" b="1" i="1" dirty="0" smtClean="0">
                        <a:solidFill>
                          <a:schemeClr val="accent1"/>
                        </a:solidFill>
                        <a:latin typeface="Cambria Math" panose="02040503050406030204" pitchFamily="18" charset="0"/>
                      </a:rPr>
                      <m:t>　</m:t>
                    </m:r>
                    <m:f>
                      <m:fPr>
                        <m:ctrlPr>
                          <a:rPr kumimoji="1" lang="en-US" altLang="ja-JP" sz="2400" b="1" i="1" smtClean="0">
                            <a:solidFill>
                              <a:schemeClr val="accent1"/>
                            </a:solidFill>
                            <a:latin typeface="Cambria Math" panose="02040503050406030204" pitchFamily="18" charset="0"/>
                          </a:rPr>
                        </m:ctrlPr>
                      </m:fPr>
                      <m:num>
                        <m:sSub>
                          <m:sSubPr>
                            <m:ctrlPr>
                              <a:rPr kumimoji="1" lang="en-US" altLang="ja-JP" sz="2400" b="1" i="1" smtClean="0">
                                <a:solidFill>
                                  <a:schemeClr val="accent1"/>
                                </a:solidFill>
                                <a:latin typeface="Cambria Math" panose="02040503050406030204" pitchFamily="18" charset="0"/>
                              </a:rPr>
                            </m:ctrlPr>
                          </m:sSubPr>
                          <m:e>
                            <m:r>
                              <a:rPr kumimoji="1" lang="en-US" altLang="ja-JP" sz="2400" b="1" i="1" smtClean="0">
                                <a:solidFill>
                                  <a:schemeClr val="accent1"/>
                                </a:solidFill>
                                <a:latin typeface="Cambria Math" panose="02040503050406030204" pitchFamily="18" charset="0"/>
                              </a:rPr>
                              <m:t>𝒗</m:t>
                            </m:r>
                          </m:e>
                          <m:sub>
                            <m:r>
                              <a:rPr kumimoji="1" lang="en-US" altLang="ja-JP" sz="2400" b="1" i="1" smtClean="0">
                                <a:solidFill>
                                  <a:schemeClr val="accent1"/>
                                </a:solidFill>
                                <a:latin typeface="Cambria Math" panose="02040503050406030204" pitchFamily="18" charset="0"/>
                              </a:rPr>
                              <m:t>𝒊𝒏</m:t>
                            </m:r>
                          </m:sub>
                        </m:sSub>
                      </m:num>
                      <m:den>
                        <m:sSub>
                          <m:sSubPr>
                            <m:ctrlPr>
                              <a:rPr kumimoji="1" lang="en-US" altLang="ja-JP" sz="2400" b="1" i="1" smtClean="0">
                                <a:solidFill>
                                  <a:schemeClr val="accent1"/>
                                </a:solidFill>
                                <a:latin typeface="Cambria Math" panose="02040503050406030204" pitchFamily="18" charset="0"/>
                              </a:rPr>
                            </m:ctrlPr>
                          </m:sSubPr>
                          <m:e>
                            <m:r>
                              <a:rPr kumimoji="1" lang="en-US" altLang="ja-JP" sz="2400" b="1" i="1" smtClean="0">
                                <a:solidFill>
                                  <a:schemeClr val="accent1"/>
                                </a:solidFill>
                                <a:latin typeface="Cambria Math" panose="02040503050406030204" pitchFamily="18" charset="0"/>
                              </a:rPr>
                              <m:t>𝑽</m:t>
                            </m:r>
                          </m:e>
                          <m:sub>
                            <m:r>
                              <a:rPr kumimoji="1" lang="en-US" altLang="ja-JP" sz="2400" b="1" i="1" smtClean="0">
                                <a:solidFill>
                                  <a:schemeClr val="accent1"/>
                                </a:solidFill>
                                <a:latin typeface="Cambria Math" panose="02040503050406030204" pitchFamily="18" charset="0"/>
                              </a:rPr>
                              <m:t>𝑨</m:t>
                            </m:r>
                          </m:sub>
                        </m:sSub>
                      </m:den>
                    </m:f>
                    <m:r>
                      <a:rPr kumimoji="1" lang="en-US" altLang="ja-JP" sz="2400" b="1" i="1" smtClean="0">
                        <a:solidFill>
                          <a:schemeClr val="accent1"/>
                        </a:solidFill>
                        <a:latin typeface="Cambria Math" panose="02040503050406030204" pitchFamily="18" charset="0"/>
                        <a:ea typeface="Cambria Math" panose="02040503050406030204" pitchFamily="18" charset="0"/>
                      </a:rPr>
                      <m:t>∝</m:t>
                    </m:r>
                    <m:rad>
                      <m:radPr>
                        <m:degHide m:val="on"/>
                        <m:ctrlPr>
                          <a:rPr kumimoji="1" lang="en-US" altLang="ja-JP" sz="2400" b="1" i="1" smtClean="0">
                            <a:solidFill>
                              <a:schemeClr val="accent1"/>
                            </a:solidFill>
                            <a:latin typeface="Cambria Math" panose="02040503050406030204" pitchFamily="18" charset="0"/>
                            <a:ea typeface="Cambria Math" panose="02040503050406030204" pitchFamily="18" charset="0"/>
                          </a:rPr>
                        </m:ctrlPr>
                      </m:radPr>
                      <m:deg/>
                      <m:e>
                        <m:r>
                          <a:rPr kumimoji="1" lang="ja-JP" altLang="en-US" sz="2400" b="1" i="1" smtClean="0">
                            <a:solidFill>
                              <a:schemeClr val="accent1"/>
                            </a:solidFill>
                            <a:latin typeface="Cambria Math" panose="02040503050406030204" pitchFamily="18" charset="0"/>
                            <a:ea typeface="Cambria Math" panose="02040503050406030204" pitchFamily="18" charset="0"/>
                          </a:rPr>
                          <m:t>𝜼</m:t>
                        </m:r>
                      </m:e>
                    </m:rad>
                  </m:oMath>
                </a14:m>
                <a:endParaRPr kumimoji="1" lang="ja-JP" altLang="en-US" sz="2000" b="1" dirty="0">
                  <a:solidFill>
                    <a:schemeClr val="accent1"/>
                  </a:solidFill>
                </a:endParaRPr>
              </a:p>
            </p:txBody>
          </p:sp>
        </mc:Choice>
        <mc:Fallback xmlns="">
          <p:sp>
            <p:nvSpPr>
              <p:cNvPr id="12" name="テキスト ボックス 11">
                <a:extLst>
                  <a:ext uri="{FF2B5EF4-FFF2-40B4-BE49-F238E27FC236}">
                    <a16:creationId xmlns:a16="http://schemas.microsoft.com/office/drawing/2014/main" id="{16C7F07C-6D5B-118F-0750-8C7364E8D80E}"/>
                  </a:ext>
                </a:extLst>
              </p:cNvPr>
              <p:cNvSpPr txBox="1">
                <a:spLocks noRot="1" noChangeAspect="1" noMove="1" noResize="1" noEditPoints="1" noAdjustHandles="1" noChangeArrowheads="1" noChangeShapeType="1" noTextEdit="1"/>
              </p:cNvSpPr>
              <p:nvPr/>
            </p:nvSpPr>
            <p:spPr>
              <a:xfrm>
                <a:off x="7113398" y="3052135"/>
                <a:ext cx="3541977" cy="536622"/>
              </a:xfrm>
              <a:prstGeom prst="rect">
                <a:avLst/>
              </a:prstGeom>
              <a:blipFill>
                <a:blip r:embed="rId4"/>
                <a:stretch>
                  <a:fillRect l="-4475" b="-68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73077424-58B2-5C95-6022-49AEE4D93F1E}"/>
                  </a:ext>
                </a:extLst>
              </p:cNvPr>
              <p:cNvSpPr txBox="1"/>
              <p:nvPr/>
            </p:nvSpPr>
            <p:spPr>
              <a:xfrm>
                <a:off x="2009243" y="2659746"/>
                <a:ext cx="343539" cy="3197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1" i="1" smtClean="0">
                              <a:solidFill>
                                <a:schemeClr val="accent1"/>
                              </a:solidFill>
                              <a:latin typeface="Cambria Math" panose="02040503050406030204" pitchFamily="18" charset="0"/>
                            </a:rPr>
                          </m:ctrlPr>
                        </m:sSubPr>
                        <m:e>
                          <m:r>
                            <a:rPr kumimoji="1" lang="en-US" altLang="ja-JP" sz="2000" b="1" i="1" smtClean="0">
                              <a:solidFill>
                                <a:schemeClr val="accent1"/>
                              </a:solidFill>
                              <a:latin typeface="Cambria Math" panose="02040503050406030204" pitchFamily="18" charset="0"/>
                            </a:rPr>
                            <m:t>𝒗</m:t>
                          </m:r>
                        </m:e>
                        <m:sub>
                          <m:r>
                            <a:rPr kumimoji="1" lang="en-US" altLang="ja-JP" sz="2000" b="1" i="1" smtClean="0">
                              <a:solidFill>
                                <a:schemeClr val="accent1"/>
                              </a:solidFill>
                              <a:latin typeface="Cambria Math" panose="02040503050406030204" pitchFamily="18" charset="0"/>
                            </a:rPr>
                            <m:t>𝒊𝒏</m:t>
                          </m:r>
                        </m:sub>
                      </m:sSub>
                    </m:oMath>
                  </m:oMathPara>
                </a14:m>
                <a:endParaRPr kumimoji="1" lang="ja-JP" altLang="en-US" sz="2000" b="1" dirty="0">
                  <a:solidFill>
                    <a:schemeClr val="accent1"/>
                  </a:solidFill>
                </a:endParaRPr>
              </a:p>
            </p:txBody>
          </p:sp>
        </mc:Choice>
        <mc:Fallback xmlns="">
          <p:sp>
            <p:nvSpPr>
              <p:cNvPr id="13" name="テキスト ボックス 12">
                <a:extLst>
                  <a:ext uri="{FF2B5EF4-FFF2-40B4-BE49-F238E27FC236}">
                    <a16:creationId xmlns:a16="http://schemas.microsoft.com/office/drawing/2014/main" id="{73077424-58B2-5C95-6022-49AEE4D93F1E}"/>
                  </a:ext>
                </a:extLst>
              </p:cNvPr>
              <p:cNvSpPr txBox="1">
                <a:spLocks noRot="1" noChangeAspect="1" noMove="1" noResize="1" noEditPoints="1" noAdjustHandles="1" noChangeArrowheads="1" noChangeShapeType="1" noTextEdit="1"/>
              </p:cNvSpPr>
              <p:nvPr/>
            </p:nvSpPr>
            <p:spPr>
              <a:xfrm>
                <a:off x="2009243" y="2659746"/>
                <a:ext cx="343539" cy="319760"/>
              </a:xfrm>
              <a:prstGeom prst="rect">
                <a:avLst/>
              </a:prstGeom>
              <a:blipFill>
                <a:blip r:embed="rId5"/>
                <a:stretch>
                  <a:fillRect l="-19643" r="-21429" b="-150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3111A607-950E-2CCF-F8B3-C36EE630686D}"/>
                  </a:ext>
                </a:extLst>
              </p:cNvPr>
              <p:cNvSpPr txBox="1"/>
              <p:nvPr/>
            </p:nvSpPr>
            <p:spPr>
              <a:xfrm>
                <a:off x="5945094" y="955721"/>
                <a:ext cx="541238" cy="30777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1" i="1" smtClean="0">
                              <a:solidFill>
                                <a:schemeClr val="accent1"/>
                              </a:solidFill>
                              <a:latin typeface="Cambria Math" panose="02040503050406030204" pitchFamily="18" charset="0"/>
                            </a:rPr>
                          </m:ctrlPr>
                        </m:sSubPr>
                        <m:e>
                          <m:r>
                            <a:rPr kumimoji="1" lang="en-US" altLang="ja-JP" sz="2000" b="1" i="1" smtClean="0">
                              <a:solidFill>
                                <a:schemeClr val="accent1"/>
                              </a:solidFill>
                              <a:latin typeface="Cambria Math" panose="02040503050406030204" pitchFamily="18" charset="0"/>
                            </a:rPr>
                            <m:t>𝒗</m:t>
                          </m:r>
                        </m:e>
                        <m:sub>
                          <m:r>
                            <a:rPr kumimoji="1" lang="en-US" altLang="ja-JP" sz="2000" b="1" i="1" smtClean="0">
                              <a:solidFill>
                                <a:schemeClr val="accent1"/>
                              </a:solidFill>
                              <a:latin typeface="Cambria Math" panose="02040503050406030204" pitchFamily="18" charset="0"/>
                            </a:rPr>
                            <m:t>𝒐𝒖𝒕</m:t>
                          </m:r>
                        </m:sub>
                      </m:sSub>
                    </m:oMath>
                  </m:oMathPara>
                </a14:m>
                <a:endParaRPr kumimoji="1" lang="ja-JP" altLang="en-US" sz="2000" b="1" dirty="0">
                  <a:solidFill>
                    <a:schemeClr val="accent1"/>
                  </a:solidFill>
                </a:endParaRPr>
              </a:p>
            </p:txBody>
          </p:sp>
        </mc:Choice>
        <mc:Fallback xmlns="">
          <p:sp>
            <p:nvSpPr>
              <p:cNvPr id="14" name="テキスト ボックス 13">
                <a:extLst>
                  <a:ext uri="{FF2B5EF4-FFF2-40B4-BE49-F238E27FC236}">
                    <a16:creationId xmlns:a16="http://schemas.microsoft.com/office/drawing/2014/main" id="{3111A607-950E-2CCF-F8B3-C36EE630686D}"/>
                  </a:ext>
                </a:extLst>
              </p:cNvPr>
              <p:cNvSpPr txBox="1">
                <a:spLocks noRot="1" noChangeAspect="1" noMove="1" noResize="1" noEditPoints="1" noAdjustHandles="1" noChangeArrowheads="1" noChangeShapeType="1" noTextEdit="1"/>
              </p:cNvSpPr>
              <p:nvPr/>
            </p:nvSpPr>
            <p:spPr>
              <a:xfrm>
                <a:off x="5945094" y="955721"/>
                <a:ext cx="541238" cy="307777"/>
              </a:xfrm>
              <a:prstGeom prst="rect">
                <a:avLst/>
              </a:prstGeom>
              <a:blipFill>
                <a:blip r:embed="rId6"/>
                <a:stretch>
                  <a:fillRect l="-5618" r="-3371" b="-20000"/>
                </a:stretch>
              </a:blipFill>
            </p:spPr>
            <p:txBody>
              <a:bodyPr/>
              <a:lstStyle/>
              <a:p>
                <a:r>
                  <a:rPr lang="ja-JP" altLang="en-US">
                    <a:noFill/>
                  </a:rPr>
                  <a:t> </a:t>
                </a:r>
              </a:p>
            </p:txBody>
          </p:sp>
        </mc:Fallback>
      </mc:AlternateContent>
      <p:sp>
        <p:nvSpPr>
          <p:cNvPr id="15" name="コンテンツ プレースホルダー 6">
            <a:extLst>
              <a:ext uri="{FF2B5EF4-FFF2-40B4-BE49-F238E27FC236}">
                <a16:creationId xmlns:a16="http://schemas.microsoft.com/office/drawing/2014/main" id="{2057757A-7108-D942-7176-981E52081F7B}"/>
              </a:ext>
            </a:extLst>
          </p:cNvPr>
          <p:cNvSpPr txBox="1">
            <a:spLocks/>
          </p:cNvSpPr>
          <p:nvPr/>
        </p:nvSpPr>
        <p:spPr>
          <a:xfrm>
            <a:off x="2352782" y="687259"/>
            <a:ext cx="2508004" cy="4911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2000" b="1" dirty="0"/>
              <a:t>Sweet-Parker </a:t>
            </a:r>
            <a:r>
              <a:rPr lang="ja-JP" altLang="en-US" sz="2000" b="1" dirty="0"/>
              <a:t>モデル</a:t>
            </a:r>
            <a:endParaRPr lang="en-US" altLang="ja-JP" sz="2000" b="1" dirty="0"/>
          </a:p>
          <a:p>
            <a:pPr marL="0" indent="0">
              <a:buNone/>
            </a:pPr>
            <a:endParaRPr lang="ja-JP" altLang="en-US" b="1" dirty="0">
              <a:solidFill>
                <a:schemeClr val="accent3">
                  <a:lumMod val="50000"/>
                </a:schemeClr>
              </a:solidFill>
            </a:endParaRPr>
          </a:p>
        </p:txBody>
      </p:sp>
      <p:sp>
        <p:nvSpPr>
          <p:cNvPr id="16" name="コンテンツ プレースホルダー 6">
            <a:extLst>
              <a:ext uri="{FF2B5EF4-FFF2-40B4-BE49-F238E27FC236}">
                <a16:creationId xmlns:a16="http://schemas.microsoft.com/office/drawing/2014/main" id="{BDAB7EAE-A501-DE89-3194-ACB1DAA844E0}"/>
              </a:ext>
            </a:extLst>
          </p:cNvPr>
          <p:cNvSpPr txBox="1">
            <a:spLocks/>
          </p:cNvSpPr>
          <p:nvPr/>
        </p:nvSpPr>
        <p:spPr>
          <a:xfrm>
            <a:off x="536863" y="3976418"/>
            <a:ext cx="11357700" cy="53662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dirty="0"/>
              <a:t>抵抗率が大きくなるほど、リコネクションが速く進行する</a:t>
            </a:r>
          </a:p>
        </p:txBody>
      </p:sp>
      <p:sp>
        <p:nvSpPr>
          <p:cNvPr id="17" name="円弧 16">
            <a:extLst>
              <a:ext uri="{FF2B5EF4-FFF2-40B4-BE49-F238E27FC236}">
                <a16:creationId xmlns:a16="http://schemas.microsoft.com/office/drawing/2014/main" id="{099EFF03-EF74-852E-3B1A-096FEAEA5698}"/>
              </a:ext>
            </a:extLst>
          </p:cNvPr>
          <p:cNvSpPr/>
          <p:nvPr/>
        </p:nvSpPr>
        <p:spPr>
          <a:xfrm rot="3609351">
            <a:off x="8791967" y="3308118"/>
            <a:ext cx="278095" cy="829036"/>
          </a:xfrm>
          <a:prstGeom prst="arc">
            <a:avLst>
              <a:gd name="adj1" fmla="val 16936491"/>
              <a:gd name="adj2" fmla="val 3674787"/>
            </a:avLst>
          </a:prstGeom>
          <a:ln w="28575">
            <a:solidFill>
              <a:schemeClr val="accent1"/>
            </a:solidFill>
            <a:headEnd type="none" w="med" len="med"/>
            <a:tailEnd type="arrow" w="med" len="med"/>
          </a:ln>
          <a:effectLst>
            <a:glow rad="38100">
              <a:schemeClr val="bg1">
                <a:alpha val="6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solidFill>
                <a:schemeClr val="accent1"/>
              </a:solidFill>
            </a:endParaRPr>
          </a:p>
        </p:txBody>
      </p:sp>
    </p:spTree>
    <p:extLst>
      <p:ext uri="{BB962C8B-B14F-4D97-AF65-F5344CB8AC3E}">
        <p14:creationId xmlns:p14="http://schemas.microsoft.com/office/powerpoint/2010/main" val="884381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475BEFF-A7A0-C2BA-7D4C-CD8B1141BB21}"/>
              </a:ext>
            </a:extLst>
          </p:cNvPr>
          <p:cNvSpPr>
            <a:spLocks noGrp="1"/>
          </p:cNvSpPr>
          <p:nvPr>
            <p:ph type="title"/>
          </p:nvPr>
        </p:nvSpPr>
        <p:spPr/>
        <p:txBody>
          <a:bodyPr/>
          <a:lstStyle/>
          <a:p>
            <a:r>
              <a:rPr lang="en-US" altLang="ja-JP" dirty="0"/>
              <a:t>TS-6</a:t>
            </a:r>
            <a:r>
              <a:rPr lang="ja-JP" altLang="en-US" dirty="0"/>
              <a:t>装置図面・実験条件</a:t>
            </a:r>
            <a:endParaRPr kumimoji="1" lang="ja-JP" altLang="en-US" dirty="0"/>
          </a:p>
        </p:txBody>
      </p:sp>
      <p:sp>
        <p:nvSpPr>
          <p:cNvPr id="4" name="スライド番号プレースホルダー 3">
            <a:extLst>
              <a:ext uri="{FF2B5EF4-FFF2-40B4-BE49-F238E27FC236}">
                <a16:creationId xmlns:a16="http://schemas.microsoft.com/office/drawing/2014/main" id="{2B464367-A5BD-B60A-B253-746DCDDB2EDF}"/>
              </a:ext>
            </a:extLst>
          </p:cNvPr>
          <p:cNvSpPr>
            <a:spLocks noGrp="1"/>
          </p:cNvSpPr>
          <p:nvPr>
            <p:ph type="sldNum" sz="quarter" idx="4"/>
          </p:nvPr>
        </p:nvSpPr>
        <p:spPr/>
        <p:txBody>
          <a:bodyPr/>
          <a:lstStyle/>
          <a:p>
            <a:fld id="{BA60D87D-CB58-4AAC-9906-D8831D2EB70B}" type="slidenum">
              <a:rPr kumimoji="1" lang="ja-JP" altLang="en-US" smtClean="0"/>
              <a:pPr/>
              <a:t>30</a:t>
            </a:fld>
            <a:endParaRPr kumimoji="1" lang="ja-JP" altLang="en-US" dirty="0"/>
          </a:p>
        </p:txBody>
      </p:sp>
      <p:grpSp>
        <p:nvGrpSpPr>
          <p:cNvPr id="2" name="グループ化 1">
            <a:extLst>
              <a:ext uri="{FF2B5EF4-FFF2-40B4-BE49-F238E27FC236}">
                <a16:creationId xmlns:a16="http://schemas.microsoft.com/office/drawing/2014/main" id="{CA9A4012-3C8B-9C39-1F04-0FA5D89A9C1D}"/>
              </a:ext>
            </a:extLst>
          </p:cNvPr>
          <p:cNvGrpSpPr/>
          <p:nvPr/>
        </p:nvGrpSpPr>
        <p:grpSpPr>
          <a:xfrm>
            <a:off x="397572" y="678094"/>
            <a:ext cx="8372647" cy="4700979"/>
            <a:chOff x="910389" y="1325190"/>
            <a:chExt cx="8372647" cy="4700979"/>
          </a:xfrm>
        </p:grpSpPr>
        <p:pic>
          <p:nvPicPr>
            <p:cNvPr id="8" name="図 7">
              <a:extLst>
                <a:ext uri="{FF2B5EF4-FFF2-40B4-BE49-F238E27FC236}">
                  <a16:creationId xmlns:a16="http://schemas.microsoft.com/office/drawing/2014/main" id="{9E4855EB-86DF-E097-8BEF-427AAD5C1CDF}"/>
                </a:ext>
              </a:extLst>
            </p:cNvPr>
            <p:cNvPicPr>
              <a:picLocks noChangeAspect="1"/>
            </p:cNvPicPr>
            <p:nvPr/>
          </p:nvPicPr>
          <p:blipFill rotWithShape="1">
            <a:blip r:embed="rId3">
              <a:extLst>
                <a:ext uri="{28A0092B-C50C-407E-A947-70E740481C1C}">
                  <a14:useLocalDpi xmlns:a14="http://schemas.microsoft.com/office/drawing/2010/main" val="0"/>
                </a:ext>
              </a:extLst>
            </a:blip>
            <a:srcRect t="9498"/>
            <a:stretch/>
          </p:blipFill>
          <p:spPr>
            <a:xfrm>
              <a:off x="2908963" y="1325190"/>
              <a:ext cx="6374073" cy="4700979"/>
            </a:xfrm>
            <a:prstGeom prst="rect">
              <a:avLst/>
            </a:prstGeom>
          </p:spPr>
        </p:pic>
        <p:sp>
          <p:nvSpPr>
            <p:cNvPr id="9" name="コンテンツ プレースホルダー 7">
              <a:extLst>
                <a:ext uri="{FF2B5EF4-FFF2-40B4-BE49-F238E27FC236}">
                  <a16:creationId xmlns:a16="http://schemas.microsoft.com/office/drawing/2014/main" id="{1C967D90-FAA9-2B4E-9DEC-CE167C564BB8}"/>
                </a:ext>
              </a:extLst>
            </p:cNvPr>
            <p:cNvSpPr txBox="1">
              <a:spLocks/>
            </p:cNvSpPr>
            <p:nvPr/>
          </p:nvSpPr>
          <p:spPr>
            <a:xfrm>
              <a:off x="910389" y="1626323"/>
              <a:ext cx="1676400" cy="5548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dirty="0"/>
                <a:t>EF</a:t>
              </a:r>
              <a:r>
                <a:rPr lang="ja-JP" altLang="en-US" dirty="0"/>
                <a:t>コイル</a:t>
              </a:r>
            </a:p>
            <a:p>
              <a:endParaRPr lang="ja-JP" altLang="en-US" dirty="0"/>
            </a:p>
          </p:txBody>
        </p:sp>
        <p:cxnSp>
          <p:nvCxnSpPr>
            <p:cNvPr id="11" name="直線コネクタ 10">
              <a:extLst>
                <a:ext uri="{FF2B5EF4-FFF2-40B4-BE49-F238E27FC236}">
                  <a16:creationId xmlns:a16="http://schemas.microsoft.com/office/drawing/2014/main" id="{9034B934-400E-4191-5C14-307E12FE4B10}"/>
                </a:ext>
              </a:extLst>
            </p:cNvPr>
            <p:cNvCxnSpPr/>
            <p:nvPr/>
          </p:nvCxnSpPr>
          <p:spPr>
            <a:xfrm>
              <a:off x="2346157" y="1903725"/>
              <a:ext cx="902369" cy="0"/>
            </a:xfrm>
            <a:prstGeom prst="line">
              <a:avLst/>
            </a:prstGeom>
            <a:ln w="28575"/>
          </p:spPr>
          <p:style>
            <a:lnRef idx="1">
              <a:schemeClr val="dk1"/>
            </a:lnRef>
            <a:fillRef idx="0">
              <a:schemeClr val="dk1"/>
            </a:fillRef>
            <a:effectRef idx="0">
              <a:schemeClr val="dk1"/>
            </a:effectRef>
            <a:fontRef idx="minor">
              <a:schemeClr val="tx1"/>
            </a:fontRef>
          </p:style>
        </p:cxnSp>
        <p:pic>
          <p:nvPicPr>
            <p:cNvPr id="12" name="図 11">
              <a:extLst>
                <a:ext uri="{FF2B5EF4-FFF2-40B4-BE49-F238E27FC236}">
                  <a16:creationId xmlns:a16="http://schemas.microsoft.com/office/drawing/2014/main" id="{9F261BAF-399E-03C6-DC16-C6DF29903216}"/>
                </a:ext>
              </a:extLst>
            </p:cNvPr>
            <p:cNvPicPr>
              <a:picLocks noChangeAspect="1"/>
            </p:cNvPicPr>
            <p:nvPr/>
          </p:nvPicPr>
          <p:blipFill>
            <a:blip r:embed="rId4"/>
            <a:stretch>
              <a:fillRect/>
            </a:stretch>
          </p:blipFill>
          <p:spPr>
            <a:xfrm>
              <a:off x="1053824" y="4593501"/>
              <a:ext cx="983083" cy="1361597"/>
            </a:xfrm>
            <a:prstGeom prst="rect">
              <a:avLst/>
            </a:prstGeom>
          </p:spPr>
        </p:pic>
        <p:sp>
          <p:nvSpPr>
            <p:cNvPr id="13" name="コンテンツ プレースホルダー 7">
              <a:extLst>
                <a:ext uri="{FF2B5EF4-FFF2-40B4-BE49-F238E27FC236}">
                  <a16:creationId xmlns:a16="http://schemas.microsoft.com/office/drawing/2014/main" id="{F2D59A4C-C3DC-CD07-6914-5CA040FABC5A}"/>
                </a:ext>
              </a:extLst>
            </p:cNvPr>
            <p:cNvSpPr txBox="1">
              <a:spLocks/>
            </p:cNvSpPr>
            <p:nvPr/>
          </p:nvSpPr>
          <p:spPr>
            <a:xfrm>
              <a:off x="910389" y="2869070"/>
              <a:ext cx="1676400" cy="5548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dirty="0"/>
                <a:t>PF</a:t>
              </a:r>
              <a:r>
                <a:rPr lang="ja-JP" altLang="en-US" dirty="0"/>
                <a:t>コイル</a:t>
              </a:r>
            </a:p>
            <a:p>
              <a:endParaRPr lang="ja-JP" altLang="en-US" dirty="0"/>
            </a:p>
          </p:txBody>
        </p:sp>
        <p:cxnSp>
          <p:nvCxnSpPr>
            <p:cNvPr id="14" name="直線コネクタ 13">
              <a:extLst>
                <a:ext uri="{FF2B5EF4-FFF2-40B4-BE49-F238E27FC236}">
                  <a16:creationId xmlns:a16="http://schemas.microsoft.com/office/drawing/2014/main" id="{D4E9D5DF-0635-5966-4470-71E0DF85AFEA}"/>
                </a:ext>
              </a:extLst>
            </p:cNvPr>
            <p:cNvCxnSpPr>
              <a:cxnSpLocks/>
            </p:cNvCxnSpPr>
            <p:nvPr/>
          </p:nvCxnSpPr>
          <p:spPr>
            <a:xfrm>
              <a:off x="2346157" y="3146472"/>
              <a:ext cx="1937276" cy="0"/>
            </a:xfrm>
            <a:prstGeom prst="line">
              <a:avLst/>
            </a:prstGeom>
            <a:ln w="28575"/>
          </p:spPr>
          <p:style>
            <a:lnRef idx="1">
              <a:schemeClr val="dk1"/>
            </a:lnRef>
            <a:fillRef idx="0">
              <a:schemeClr val="dk1"/>
            </a:fillRef>
            <a:effectRef idx="0">
              <a:schemeClr val="dk1"/>
            </a:effectRef>
            <a:fontRef idx="minor">
              <a:schemeClr val="tx1"/>
            </a:fontRef>
          </p:style>
        </p:cxnSp>
        <p:sp>
          <p:nvSpPr>
            <p:cNvPr id="16" name="コンテンツ プレースホルダー 7">
              <a:extLst>
                <a:ext uri="{FF2B5EF4-FFF2-40B4-BE49-F238E27FC236}">
                  <a16:creationId xmlns:a16="http://schemas.microsoft.com/office/drawing/2014/main" id="{3763D687-D544-CC76-401F-5F9B9F7F0948}"/>
                </a:ext>
              </a:extLst>
            </p:cNvPr>
            <p:cNvSpPr txBox="1">
              <a:spLocks/>
            </p:cNvSpPr>
            <p:nvPr/>
          </p:nvSpPr>
          <p:spPr>
            <a:xfrm>
              <a:off x="910389" y="3383813"/>
              <a:ext cx="1676400" cy="5548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dirty="0"/>
                <a:t>TF</a:t>
              </a:r>
              <a:r>
                <a:rPr lang="ja-JP" altLang="en-US" dirty="0"/>
                <a:t>コイル</a:t>
              </a:r>
            </a:p>
            <a:p>
              <a:endParaRPr lang="ja-JP" altLang="en-US" dirty="0"/>
            </a:p>
          </p:txBody>
        </p:sp>
        <p:cxnSp>
          <p:nvCxnSpPr>
            <p:cNvPr id="17" name="直線コネクタ 16">
              <a:extLst>
                <a:ext uri="{FF2B5EF4-FFF2-40B4-BE49-F238E27FC236}">
                  <a16:creationId xmlns:a16="http://schemas.microsoft.com/office/drawing/2014/main" id="{97BD4778-D8DD-90CB-547A-C5ACC2B75A8B}"/>
                </a:ext>
              </a:extLst>
            </p:cNvPr>
            <p:cNvCxnSpPr/>
            <p:nvPr/>
          </p:nvCxnSpPr>
          <p:spPr>
            <a:xfrm>
              <a:off x="2346157" y="3661215"/>
              <a:ext cx="902369"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15" name="コンテンツ プレースホルダー 7">
            <a:extLst>
              <a:ext uri="{FF2B5EF4-FFF2-40B4-BE49-F238E27FC236}">
                <a16:creationId xmlns:a16="http://schemas.microsoft.com/office/drawing/2014/main" id="{D82B0756-F0EC-75DF-4AB2-E2F2102D8725}"/>
              </a:ext>
            </a:extLst>
          </p:cNvPr>
          <p:cNvSpPr txBox="1">
            <a:spLocks/>
          </p:cNvSpPr>
          <p:nvPr/>
        </p:nvSpPr>
        <p:spPr>
          <a:xfrm>
            <a:off x="9265577" y="833865"/>
            <a:ext cx="2696096" cy="412855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dirty="0"/>
              <a:t>Gas</a:t>
            </a:r>
            <a:r>
              <a:rPr lang="ja-JP" altLang="en-US" dirty="0"/>
              <a:t>種：</a:t>
            </a:r>
            <a:r>
              <a:rPr lang="en-US" altLang="ja-JP" dirty="0" err="1"/>
              <a:t>Ar</a:t>
            </a:r>
            <a:endParaRPr lang="en-US" altLang="ja-JP" dirty="0"/>
          </a:p>
          <a:p>
            <a:pPr marL="0" indent="0">
              <a:buNone/>
            </a:pPr>
            <a:r>
              <a:rPr lang="en-US" altLang="ja-JP" dirty="0"/>
              <a:t>EF</a:t>
            </a:r>
            <a:r>
              <a:rPr lang="ja-JP" altLang="en-US" dirty="0"/>
              <a:t>コイル電流：</a:t>
            </a:r>
            <a:br>
              <a:rPr lang="en-US" altLang="ja-JP" dirty="0"/>
            </a:br>
            <a:r>
              <a:rPr lang="en-US" altLang="ja-JP" dirty="0"/>
              <a:t>150 A</a:t>
            </a:r>
          </a:p>
          <a:p>
            <a:pPr marL="0" indent="0">
              <a:buNone/>
            </a:pPr>
            <a:r>
              <a:rPr lang="en-US" altLang="ja-JP" dirty="0"/>
              <a:t>PF</a:t>
            </a:r>
            <a:r>
              <a:rPr lang="ja-JP" altLang="en-US" dirty="0"/>
              <a:t>コイル：</a:t>
            </a:r>
            <a:br>
              <a:rPr lang="en-US" altLang="ja-JP" dirty="0"/>
            </a:br>
            <a:r>
              <a:rPr lang="en-US" altLang="ja-JP" dirty="0"/>
              <a:t>39</a:t>
            </a:r>
            <a:r>
              <a:rPr lang="ja-JP" altLang="en-US" dirty="0"/>
              <a:t> </a:t>
            </a:r>
            <a:r>
              <a:rPr lang="en-US" altLang="ja-JP" dirty="0"/>
              <a:t>kV</a:t>
            </a:r>
          </a:p>
          <a:p>
            <a:pPr marL="0" indent="0">
              <a:buNone/>
            </a:pPr>
            <a:r>
              <a:rPr lang="en-US" altLang="ja-JP" dirty="0"/>
              <a:t>TF</a:t>
            </a:r>
            <a:r>
              <a:rPr lang="ja-JP" altLang="en-US" dirty="0"/>
              <a:t>コイル：</a:t>
            </a:r>
            <a:br>
              <a:rPr lang="en-US" altLang="ja-JP" dirty="0"/>
            </a:br>
            <a:r>
              <a:rPr lang="en-US" altLang="ja-JP" dirty="0"/>
              <a:t>4 kV</a:t>
            </a:r>
            <a:endParaRPr lang="ja-JP" altLang="en-US" dirty="0"/>
          </a:p>
        </p:txBody>
      </p:sp>
    </p:spTree>
    <p:extLst>
      <p:ext uri="{BB962C8B-B14F-4D97-AF65-F5344CB8AC3E}">
        <p14:creationId xmlns:p14="http://schemas.microsoft.com/office/powerpoint/2010/main" val="151733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グラフ&#10;&#10;自動的に生成された説明">
            <a:extLst>
              <a:ext uri="{FF2B5EF4-FFF2-40B4-BE49-F238E27FC236}">
                <a16:creationId xmlns:a16="http://schemas.microsoft.com/office/drawing/2014/main" id="{A009D3D9-EA72-56A3-A192-303029BD2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027" y="2221549"/>
            <a:ext cx="3956401" cy="3391200"/>
          </a:xfrm>
          <a:prstGeom prst="rect">
            <a:avLst/>
          </a:prstGeom>
        </p:spPr>
      </p:pic>
      <p:sp>
        <p:nvSpPr>
          <p:cNvPr id="2" name="タイトル 1">
            <a:extLst>
              <a:ext uri="{FF2B5EF4-FFF2-40B4-BE49-F238E27FC236}">
                <a16:creationId xmlns:a16="http://schemas.microsoft.com/office/drawing/2014/main" id="{DA8E891E-B556-98F9-DA63-6F919A1CD3F7}"/>
              </a:ext>
            </a:extLst>
          </p:cNvPr>
          <p:cNvSpPr>
            <a:spLocks noGrp="1"/>
          </p:cNvSpPr>
          <p:nvPr>
            <p:ph type="title"/>
          </p:nvPr>
        </p:nvSpPr>
        <p:spPr/>
        <p:txBody>
          <a:bodyPr>
            <a:normAutofit fontScale="90000"/>
          </a:bodyPr>
          <a:lstStyle/>
          <a:p>
            <a:r>
              <a:rPr kumimoji="1" lang="ja-JP" altLang="en-US" dirty="0"/>
              <a:t>クローバーによる実験条件の変化</a:t>
            </a:r>
          </a:p>
        </p:txBody>
      </p:sp>
      <p:sp>
        <p:nvSpPr>
          <p:cNvPr id="6" name="スライド番号プレースホルダー 5">
            <a:extLst>
              <a:ext uri="{FF2B5EF4-FFF2-40B4-BE49-F238E27FC236}">
                <a16:creationId xmlns:a16="http://schemas.microsoft.com/office/drawing/2014/main" id="{1646FC7D-A1BC-1521-1E64-8CAC49B0A1CC}"/>
              </a:ext>
            </a:extLst>
          </p:cNvPr>
          <p:cNvSpPr>
            <a:spLocks noGrp="1"/>
          </p:cNvSpPr>
          <p:nvPr>
            <p:ph type="sldNum" sz="quarter" idx="4"/>
          </p:nvPr>
        </p:nvSpPr>
        <p:spPr>
          <a:xfrm>
            <a:off x="10789920" y="0"/>
            <a:ext cx="1004508" cy="827773"/>
          </a:xfrm>
        </p:spPr>
        <p:txBody>
          <a:bodyPr/>
          <a:lstStyle/>
          <a:p>
            <a:fld id="{BA60D87D-CB58-4AAC-9906-D8831D2EB70B}" type="slidenum">
              <a:rPr kumimoji="1" lang="ja-JP" altLang="en-US" smtClean="0"/>
              <a:pPr/>
              <a:t>31</a:t>
            </a:fld>
            <a:endParaRPr kumimoji="1" lang="ja-JP" altLang="en-US" dirty="0"/>
          </a:p>
        </p:txBody>
      </p:sp>
      <p:pic>
        <p:nvPicPr>
          <p:cNvPr id="10" name="図 9" descr="グラフ&#10;&#10;自動的に生成された説明">
            <a:extLst>
              <a:ext uri="{FF2B5EF4-FFF2-40B4-BE49-F238E27FC236}">
                <a16:creationId xmlns:a16="http://schemas.microsoft.com/office/drawing/2014/main" id="{7D8ED21A-FD5A-F101-DA47-F07CB8C55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296" y="2213717"/>
            <a:ext cx="3956400" cy="3391200"/>
          </a:xfrm>
          <a:prstGeom prst="rect">
            <a:avLst/>
          </a:prstGeom>
        </p:spPr>
      </p:pic>
      <p:pic>
        <p:nvPicPr>
          <p:cNvPr id="14" name="図 13" descr="グラフ, ヒストグラム&#10;&#10;自動的に生成された説明">
            <a:extLst>
              <a:ext uri="{FF2B5EF4-FFF2-40B4-BE49-F238E27FC236}">
                <a16:creationId xmlns:a16="http://schemas.microsoft.com/office/drawing/2014/main" id="{35FC8CF4-18E1-7E91-4B3D-B9205FC06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041" y="2185857"/>
            <a:ext cx="3956648" cy="3391412"/>
          </a:xfrm>
          <a:prstGeom prst="rect">
            <a:avLst/>
          </a:prstGeom>
        </p:spPr>
      </p:pic>
      <p:sp>
        <p:nvSpPr>
          <p:cNvPr id="11" name="テキスト ボックス 10">
            <a:extLst>
              <a:ext uri="{FF2B5EF4-FFF2-40B4-BE49-F238E27FC236}">
                <a16:creationId xmlns:a16="http://schemas.microsoft.com/office/drawing/2014/main" id="{EDE9C10C-3C43-8521-B1F7-51ABCD808E38}"/>
              </a:ext>
            </a:extLst>
          </p:cNvPr>
          <p:cNvSpPr txBox="1"/>
          <p:nvPr/>
        </p:nvSpPr>
        <p:spPr bwMode="black">
          <a:xfrm>
            <a:off x="1416219" y="5264474"/>
            <a:ext cx="1616957" cy="827772"/>
          </a:xfrm>
          <a:prstGeom prst="rect">
            <a:avLst/>
          </a:prstGeom>
          <a:noFill/>
          <a:ln w="31750" cap="sq">
            <a:noFill/>
            <a:miter lim="800000"/>
          </a:ln>
        </p:spPr>
        <p:txBody>
          <a:bodyPr vert="horz" wrap="square" lIns="182880" tIns="182880" rIns="182880" bIns="182880" rtlCol="0" anchor="ctr">
            <a:normAutofit/>
          </a:bodyPr>
          <a:lstStyle/>
          <a:p>
            <a:pPr algn="ctr">
              <a:lnSpc>
                <a:spcPct val="120000"/>
              </a:lnSpc>
            </a:pPr>
            <a:r>
              <a:rPr kumimoji="1" lang="en-US" altLang="ja-JP" b="1" dirty="0">
                <a:solidFill>
                  <a:schemeClr val="bg2">
                    <a:lumMod val="25000"/>
                  </a:schemeClr>
                </a:solidFill>
              </a:rPr>
              <a:t>(a) </a:t>
            </a:r>
            <a:r>
              <a:rPr kumimoji="1" lang="en-US" altLang="ja-JP" dirty="0">
                <a:solidFill>
                  <a:schemeClr val="bg2">
                    <a:lumMod val="25000"/>
                  </a:schemeClr>
                </a:solidFill>
              </a:rPr>
              <a:t>Cr </a:t>
            </a:r>
            <a:r>
              <a:rPr kumimoji="1" lang="ja-JP" altLang="en-US" dirty="0">
                <a:solidFill>
                  <a:schemeClr val="bg2">
                    <a:lumMod val="25000"/>
                  </a:schemeClr>
                </a:solidFill>
              </a:rPr>
              <a:t>なし</a:t>
            </a:r>
            <a:endParaRPr kumimoji="1" lang="en-US" altLang="ja-JP" dirty="0">
              <a:solidFill>
                <a:schemeClr val="bg2">
                  <a:lumMod val="25000"/>
                </a:schemeClr>
              </a:solidFill>
            </a:endParaRPr>
          </a:p>
        </p:txBody>
      </p:sp>
      <p:sp>
        <p:nvSpPr>
          <p:cNvPr id="13" name="テキスト ボックス 12">
            <a:extLst>
              <a:ext uri="{FF2B5EF4-FFF2-40B4-BE49-F238E27FC236}">
                <a16:creationId xmlns:a16="http://schemas.microsoft.com/office/drawing/2014/main" id="{815654A1-7FDB-32D3-6621-F0D0A9606969}"/>
              </a:ext>
            </a:extLst>
          </p:cNvPr>
          <p:cNvSpPr txBox="1"/>
          <p:nvPr/>
        </p:nvSpPr>
        <p:spPr bwMode="black">
          <a:xfrm>
            <a:off x="5121452" y="5264474"/>
            <a:ext cx="1928820" cy="827772"/>
          </a:xfrm>
          <a:prstGeom prst="rect">
            <a:avLst/>
          </a:prstGeom>
          <a:noFill/>
          <a:ln w="31750" cap="sq">
            <a:noFill/>
            <a:miter lim="800000"/>
          </a:ln>
        </p:spPr>
        <p:txBody>
          <a:bodyPr vert="horz" wrap="square" lIns="182880" tIns="182880" rIns="182880" bIns="182880" rtlCol="0" anchor="ctr">
            <a:normAutofit/>
          </a:bodyPr>
          <a:lstStyle/>
          <a:p>
            <a:pPr algn="ctr">
              <a:lnSpc>
                <a:spcPct val="120000"/>
              </a:lnSpc>
            </a:pPr>
            <a:r>
              <a:rPr kumimoji="1" lang="en-US" altLang="ja-JP" b="1" dirty="0">
                <a:solidFill>
                  <a:srgbClr val="FF0000"/>
                </a:solidFill>
              </a:rPr>
              <a:t>(b)</a:t>
            </a:r>
            <a:r>
              <a:rPr kumimoji="1" lang="en-US" altLang="ja-JP" dirty="0">
                <a:solidFill>
                  <a:srgbClr val="FF0000"/>
                </a:solidFill>
              </a:rPr>
              <a:t> </a:t>
            </a:r>
            <a:r>
              <a:rPr kumimoji="1" lang="en-US" altLang="ja-JP" dirty="0">
                <a:solidFill>
                  <a:schemeClr val="bg2">
                    <a:lumMod val="25000"/>
                  </a:schemeClr>
                </a:solidFill>
              </a:rPr>
              <a:t>Cr 454 </a:t>
            </a:r>
            <a:r>
              <a:rPr kumimoji="1" lang="en-US" altLang="ja-JP" dirty="0" err="1">
                <a:solidFill>
                  <a:schemeClr val="bg2">
                    <a:lumMod val="25000"/>
                  </a:schemeClr>
                </a:solidFill>
              </a:rPr>
              <a:t>μs</a:t>
            </a:r>
            <a:endParaRPr kumimoji="1" lang="ja-JP" altLang="en-US" dirty="0">
              <a:solidFill>
                <a:schemeClr val="bg2">
                  <a:lumMod val="25000"/>
                </a:schemeClr>
              </a:solidFill>
            </a:endParaRPr>
          </a:p>
        </p:txBody>
      </p:sp>
      <p:sp>
        <p:nvSpPr>
          <p:cNvPr id="15" name="テキスト ボックス 14">
            <a:extLst>
              <a:ext uri="{FF2B5EF4-FFF2-40B4-BE49-F238E27FC236}">
                <a16:creationId xmlns:a16="http://schemas.microsoft.com/office/drawing/2014/main" id="{9D546278-9A76-D9BD-7E2E-B5657E20E412}"/>
              </a:ext>
            </a:extLst>
          </p:cNvPr>
          <p:cNvSpPr txBox="1"/>
          <p:nvPr/>
        </p:nvSpPr>
        <p:spPr bwMode="black">
          <a:xfrm>
            <a:off x="9138548" y="5264474"/>
            <a:ext cx="1928820" cy="827772"/>
          </a:xfrm>
          <a:prstGeom prst="rect">
            <a:avLst/>
          </a:prstGeom>
          <a:noFill/>
          <a:ln w="31750" cap="sq">
            <a:noFill/>
            <a:miter lim="800000"/>
          </a:ln>
        </p:spPr>
        <p:txBody>
          <a:bodyPr vert="horz" wrap="square" lIns="182880" tIns="182880" rIns="182880" bIns="182880" rtlCol="0" anchor="ctr">
            <a:normAutofit/>
          </a:bodyPr>
          <a:lstStyle/>
          <a:p>
            <a:pPr algn="ctr">
              <a:lnSpc>
                <a:spcPct val="120000"/>
              </a:lnSpc>
            </a:pPr>
            <a:r>
              <a:rPr kumimoji="1" lang="en-US" altLang="ja-JP" b="1" dirty="0">
                <a:solidFill>
                  <a:schemeClr val="accent1"/>
                </a:solidFill>
              </a:rPr>
              <a:t>(c) </a:t>
            </a:r>
            <a:r>
              <a:rPr kumimoji="1" lang="en-US" altLang="ja-JP" dirty="0">
                <a:solidFill>
                  <a:schemeClr val="bg2">
                    <a:lumMod val="25000"/>
                  </a:schemeClr>
                </a:solidFill>
              </a:rPr>
              <a:t>Cr 450 </a:t>
            </a:r>
            <a:r>
              <a:rPr kumimoji="1" lang="en-US" altLang="ja-JP" dirty="0" err="1">
                <a:solidFill>
                  <a:schemeClr val="bg2">
                    <a:lumMod val="25000"/>
                  </a:schemeClr>
                </a:solidFill>
              </a:rPr>
              <a:t>μs</a:t>
            </a:r>
            <a:endParaRPr kumimoji="1" lang="ja-JP" altLang="en-US" dirty="0">
              <a:solidFill>
                <a:schemeClr val="bg2">
                  <a:lumMod val="25000"/>
                </a:schemeClr>
              </a:solidFill>
            </a:endParaRPr>
          </a:p>
        </p:txBody>
      </p:sp>
      <p:sp>
        <p:nvSpPr>
          <p:cNvPr id="17" name="テキスト ボックス 16">
            <a:extLst>
              <a:ext uri="{FF2B5EF4-FFF2-40B4-BE49-F238E27FC236}">
                <a16:creationId xmlns:a16="http://schemas.microsoft.com/office/drawing/2014/main" id="{1E16A4BF-56A7-23DD-E9EA-D24C31DD8929}"/>
              </a:ext>
            </a:extLst>
          </p:cNvPr>
          <p:cNvSpPr txBox="1"/>
          <p:nvPr/>
        </p:nvSpPr>
        <p:spPr bwMode="black">
          <a:xfrm>
            <a:off x="5019933" y="5984113"/>
            <a:ext cx="2152133" cy="641092"/>
          </a:xfrm>
          <a:prstGeom prst="rect">
            <a:avLst/>
          </a:prstGeom>
          <a:noFill/>
          <a:ln w="31750" cap="sq">
            <a:noFill/>
            <a:miter lim="800000"/>
          </a:ln>
        </p:spPr>
        <p:txBody>
          <a:bodyPr vert="horz" wrap="square" lIns="182880" tIns="182880" rIns="182880" bIns="182880" rtlCol="0" anchor="t">
            <a:normAutofit fontScale="92500" lnSpcReduction="20000"/>
          </a:bodyPr>
          <a:lstStyle/>
          <a:p>
            <a:pPr algn="ctr">
              <a:lnSpc>
                <a:spcPct val="120000"/>
              </a:lnSpc>
            </a:pPr>
            <a:r>
              <a:rPr kumimoji="1" lang="ja-JP" altLang="en-US" dirty="0">
                <a:solidFill>
                  <a:schemeClr val="bg2">
                    <a:lumMod val="25000"/>
                  </a:schemeClr>
                </a:solidFill>
              </a:rPr>
              <a:t>インフロー速度</a:t>
            </a:r>
            <a:endParaRPr kumimoji="1" lang="en-US" altLang="ja-JP" dirty="0">
              <a:solidFill>
                <a:schemeClr val="bg2">
                  <a:lumMod val="25000"/>
                </a:schemeClr>
              </a:solidFill>
            </a:endParaRPr>
          </a:p>
        </p:txBody>
      </p:sp>
      <p:cxnSp>
        <p:nvCxnSpPr>
          <p:cNvPr id="18" name="直線矢印コネクタ 17">
            <a:extLst>
              <a:ext uri="{FF2B5EF4-FFF2-40B4-BE49-F238E27FC236}">
                <a16:creationId xmlns:a16="http://schemas.microsoft.com/office/drawing/2014/main" id="{06599310-D428-08CA-9E20-228504F080EE}"/>
              </a:ext>
            </a:extLst>
          </p:cNvPr>
          <p:cNvCxnSpPr>
            <a:cxnSpLocks/>
          </p:cNvCxnSpPr>
          <p:nvPr/>
        </p:nvCxnSpPr>
        <p:spPr>
          <a:xfrm flipH="1">
            <a:off x="3844786" y="5984113"/>
            <a:ext cx="4502426" cy="0"/>
          </a:xfrm>
          <a:prstGeom prst="straightConnector1">
            <a:avLst/>
          </a:prstGeom>
          <a:ln w="381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C6EE9D50-B8BA-E7FD-CF7B-3C6AAA059BF6}"/>
              </a:ext>
            </a:extLst>
          </p:cNvPr>
          <p:cNvSpPr txBox="1"/>
          <p:nvPr/>
        </p:nvSpPr>
        <p:spPr bwMode="black">
          <a:xfrm>
            <a:off x="3033176" y="5949761"/>
            <a:ext cx="1616957" cy="827772"/>
          </a:xfrm>
          <a:prstGeom prst="rect">
            <a:avLst/>
          </a:prstGeom>
          <a:noFill/>
          <a:ln w="31750" cap="sq">
            <a:noFill/>
            <a:miter lim="800000"/>
          </a:ln>
        </p:spPr>
        <p:txBody>
          <a:bodyPr vert="horz" wrap="square" lIns="182880" tIns="182880" rIns="182880" bIns="182880" rtlCol="0" anchor="ctr">
            <a:normAutofit/>
          </a:bodyPr>
          <a:lstStyle/>
          <a:p>
            <a:pPr algn="ctr">
              <a:lnSpc>
                <a:spcPct val="120000"/>
              </a:lnSpc>
            </a:pPr>
            <a:r>
              <a:rPr kumimoji="1" lang="ja-JP" altLang="en-US" sz="2400" b="1" dirty="0">
                <a:solidFill>
                  <a:schemeClr val="bg2">
                    <a:lumMod val="25000"/>
                  </a:schemeClr>
                </a:solidFill>
              </a:rPr>
              <a:t>大</a:t>
            </a:r>
            <a:endParaRPr kumimoji="1" lang="en-US" altLang="ja-JP" sz="2400" b="1" dirty="0">
              <a:solidFill>
                <a:schemeClr val="bg2">
                  <a:lumMod val="25000"/>
                </a:schemeClr>
              </a:solidFill>
            </a:endParaRPr>
          </a:p>
        </p:txBody>
      </p:sp>
      <p:sp>
        <p:nvSpPr>
          <p:cNvPr id="20" name="テキスト ボックス 19">
            <a:extLst>
              <a:ext uri="{FF2B5EF4-FFF2-40B4-BE49-F238E27FC236}">
                <a16:creationId xmlns:a16="http://schemas.microsoft.com/office/drawing/2014/main" id="{4D363003-8246-9177-4573-C2F4ECDB8DD9}"/>
              </a:ext>
            </a:extLst>
          </p:cNvPr>
          <p:cNvSpPr txBox="1"/>
          <p:nvPr/>
        </p:nvSpPr>
        <p:spPr bwMode="black">
          <a:xfrm>
            <a:off x="7450434" y="5903225"/>
            <a:ext cx="1616957" cy="827772"/>
          </a:xfrm>
          <a:prstGeom prst="rect">
            <a:avLst/>
          </a:prstGeom>
          <a:noFill/>
          <a:ln w="31750" cap="sq">
            <a:noFill/>
            <a:miter lim="800000"/>
          </a:ln>
        </p:spPr>
        <p:txBody>
          <a:bodyPr vert="horz" wrap="square" lIns="182880" tIns="182880" rIns="182880" bIns="182880" rtlCol="0" anchor="ctr">
            <a:normAutofit/>
          </a:bodyPr>
          <a:lstStyle/>
          <a:p>
            <a:pPr algn="ctr">
              <a:lnSpc>
                <a:spcPct val="120000"/>
              </a:lnSpc>
            </a:pPr>
            <a:r>
              <a:rPr kumimoji="1" lang="ja-JP" altLang="en-US" sz="2400" b="1" dirty="0">
                <a:solidFill>
                  <a:schemeClr val="bg2">
                    <a:lumMod val="25000"/>
                  </a:schemeClr>
                </a:solidFill>
              </a:rPr>
              <a:t>小</a:t>
            </a:r>
            <a:endParaRPr kumimoji="1" lang="en-US" altLang="ja-JP" sz="2400" b="1" dirty="0">
              <a:solidFill>
                <a:schemeClr val="bg2">
                  <a:lumMod val="25000"/>
                </a:schemeClr>
              </a:solidFill>
            </a:endParaRPr>
          </a:p>
        </p:txBody>
      </p:sp>
      <p:sp>
        <p:nvSpPr>
          <p:cNvPr id="21" name="テキスト ボックス 20">
            <a:extLst>
              <a:ext uri="{FF2B5EF4-FFF2-40B4-BE49-F238E27FC236}">
                <a16:creationId xmlns:a16="http://schemas.microsoft.com/office/drawing/2014/main" id="{43753076-D77A-40FC-8DCA-E6EAE2EC8237}"/>
              </a:ext>
            </a:extLst>
          </p:cNvPr>
          <p:cNvSpPr txBox="1"/>
          <p:nvPr/>
        </p:nvSpPr>
        <p:spPr bwMode="black">
          <a:xfrm>
            <a:off x="0" y="723046"/>
            <a:ext cx="4921321" cy="1054383"/>
          </a:xfrm>
          <a:prstGeom prst="rect">
            <a:avLst/>
          </a:prstGeom>
          <a:noFill/>
          <a:ln w="31750" cap="sq">
            <a:noFill/>
            <a:miter lim="800000"/>
          </a:ln>
        </p:spPr>
        <p:txBody>
          <a:bodyPr vert="horz" wrap="square" lIns="182880" tIns="182880" rIns="182880" bIns="182880" rtlCol="0" anchor="t">
            <a:normAutofit/>
          </a:bodyPr>
          <a:lstStyle/>
          <a:p>
            <a:pPr algn="ctr">
              <a:lnSpc>
                <a:spcPct val="120000"/>
              </a:lnSpc>
            </a:pPr>
            <a:r>
              <a:rPr kumimoji="1" lang="ja-JP" altLang="en-US" dirty="0">
                <a:solidFill>
                  <a:schemeClr val="bg2">
                    <a:lumMod val="25000"/>
                  </a:schemeClr>
                </a:solidFill>
              </a:rPr>
              <a:t>縦軸：コイル電流　横軸：時間</a:t>
            </a:r>
            <a:endParaRPr kumimoji="1" lang="en-US" altLang="ja-JP" dirty="0">
              <a:solidFill>
                <a:schemeClr val="bg2">
                  <a:lumMod val="25000"/>
                </a:schemeClr>
              </a:solidFill>
            </a:endParaRPr>
          </a:p>
        </p:txBody>
      </p:sp>
      <p:pic>
        <p:nvPicPr>
          <p:cNvPr id="4" name="図 3" descr="ダイアグラム, 設計図&#10;&#10;自動的に生成された説明">
            <a:extLst>
              <a:ext uri="{FF2B5EF4-FFF2-40B4-BE49-F238E27FC236}">
                <a16:creationId xmlns:a16="http://schemas.microsoft.com/office/drawing/2014/main" id="{7EDE5858-7327-61D5-C5D4-361DEB5743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7715" y="-23548"/>
            <a:ext cx="6374285" cy="2209405"/>
          </a:xfrm>
          <a:prstGeom prst="rect">
            <a:avLst/>
          </a:prstGeom>
        </p:spPr>
      </p:pic>
      <p:cxnSp>
        <p:nvCxnSpPr>
          <p:cNvPr id="7" name="直線コネクタ 6">
            <a:extLst>
              <a:ext uri="{FF2B5EF4-FFF2-40B4-BE49-F238E27FC236}">
                <a16:creationId xmlns:a16="http://schemas.microsoft.com/office/drawing/2014/main" id="{59F01FDA-198E-92C2-ED45-737C02D2576D}"/>
              </a:ext>
            </a:extLst>
          </p:cNvPr>
          <p:cNvCxnSpPr>
            <a:cxnSpLocks/>
          </p:cNvCxnSpPr>
          <p:nvPr/>
        </p:nvCxnSpPr>
        <p:spPr>
          <a:xfrm>
            <a:off x="820061" y="3727900"/>
            <a:ext cx="10609939"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E448DE3-A2B9-4A90-D307-E7C2264434A5}"/>
              </a:ext>
            </a:extLst>
          </p:cNvPr>
          <p:cNvCxnSpPr>
            <a:cxnSpLocks/>
          </p:cNvCxnSpPr>
          <p:nvPr/>
        </p:nvCxnSpPr>
        <p:spPr>
          <a:xfrm>
            <a:off x="820061" y="3645800"/>
            <a:ext cx="10609939" cy="0"/>
          </a:xfrm>
          <a:prstGeom prst="line">
            <a:avLst/>
          </a:prstGeom>
          <a:ln w="19050">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579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9C55E2-285F-63F9-D851-EF9DA944378C}"/>
              </a:ext>
            </a:extLst>
          </p:cNvPr>
          <p:cNvSpPr>
            <a:spLocks noGrp="1"/>
          </p:cNvSpPr>
          <p:nvPr>
            <p:ph type="title"/>
          </p:nvPr>
        </p:nvSpPr>
        <p:spPr/>
        <p:txBody>
          <a:bodyPr/>
          <a:lstStyle/>
          <a:p>
            <a:r>
              <a:rPr kumimoji="1" lang="en-US" altLang="ja-JP" dirty="0"/>
              <a:t>PCB</a:t>
            </a:r>
            <a:r>
              <a:rPr kumimoji="1" lang="ja-JP" altLang="en-US" dirty="0"/>
              <a:t>型磁気プローブ</a:t>
            </a:r>
          </a:p>
        </p:txBody>
      </p:sp>
      <p:sp>
        <p:nvSpPr>
          <p:cNvPr id="3" name="スライド番号プレースホルダー 2">
            <a:extLst>
              <a:ext uri="{FF2B5EF4-FFF2-40B4-BE49-F238E27FC236}">
                <a16:creationId xmlns:a16="http://schemas.microsoft.com/office/drawing/2014/main" id="{6F893418-F046-63A4-EDF7-67B1813E0A6D}"/>
              </a:ext>
            </a:extLst>
          </p:cNvPr>
          <p:cNvSpPr>
            <a:spLocks noGrp="1"/>
          </p:cNvSpPr>
          <p:nvPr>
            <p:ph type="sldNum" sz="quarter" idx="4"/>
          </p:nvPr>
        </p:nvSpPr>
        <p:spPr/>
        <p:txBody>
          <a:bodyPr/>
          <a:lstStyle/>
          <a:p>
            <a:fld id="{BA60D87D-CB58-4AAC-9906-D8831D2EB70B}" type="slidenum">
              <a:rPr kumimoji="1" lang="ja-JP" altLang="en-US" smtClean="0"/>
              <a:pPr/>
              <a:t>32</a:t>
            </a:fld>
            <a:endParaRPr kumimoji="1" lang="ja-JP" altLang="en-US" dirty="0"/>
          </a:p>
        </p:txBody>
      </p:sp>
      <p:pic>
        <p:nvPicPr>
          <p:cNvPr id="5" name="図 4" descr="グラフィカル ユーザー インターフェイス&#10;&#10;中程度の精度で">
            <a:extLst>
              <a:ext uri="{FF2B5EF4-FFF2-40B4-BE49-F238E27FC236}">
                <a16:creationId xmlns:a16="http://schemas.microsoft.com/office/drawing/2014/main" id="{141C0822-F4CB-52ED-26C2-18B5ECC50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4805"/>
            <a:ext cx="11946786" cy="4079880"/>
          </a:xfrm>
          <a:prstGeom prst="rect">
            <a:avLst/>
          </a:prstGeom>
        </p:spPr>
      </p:pic>
    </p:spTree>
    <p:extLst>
      <p:ext uri="{BB962C8B-B14F-4D97-AF65-F5344CB8AC3E}">
        <p14:creationId xmlns:p14="http://schemas.microsoft.com/office/powerpoint/2010/main" val="3948701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19405B-A101-3F13-B035-A5A7B92DC4A8}"/>
              </a:ext>
            </a:extLst>
          </p:cNvPr>
          <p:cNvSpPr>
            <a:spLocks noGrp="1"/>
          </p:cNvSpPr>
          <p:nvPr>
            <p:ph type="title"/>
          </p:nvPr>
        </p:nvSpPr>
        <p:spPr/>
        <p:txBody>
          <a:bodyPr/>
          <a:lstStyle/>
          <a:p>
            <a:r>
              <a:rPr kumimoji="1" lang="en-US" altLang="ja-JP" dirty="0"/>
              <a:t>PCB</a:t>
            </a:r>
            <a:r>
              <a:rPr kumimoji="1" lang="ja-JP" altLang="en-US" dirty="0"/>
              <a:t>型磁気プローブによる微細構造の計測</a:t>
            </a:r>
          </a:p>
        </p:txBody>
      </p:sp>
      <p:sp>
        <p:nvSpPr>
          <p:cNvPr id="3" name="スライド番号プレースホルダー 2">
            <a:extLst>
              <a:ext uri="{FF2B5EF4-FFF2-40B4-BE49-F238E27FC236}">
                <a16:creationId xmlns:a16="http://schemas.microsoft.com/office/drawing/2014/main" id="{65BDA2BD-52AD-CB33-5020-64CFDD8C4A2B}"/>
              </a:ext>
            </a:extLst>
          </p:cNvPr>
          <p:cNvSpPr>
            <a:spLocks noGrp="1"/>
          </p:cNvSpPr>
          <p:nvPr>
            <p:ph type="sldNum" sz="quarter" idx="4"/>
          </p:nvPr>
        </p:nvSpPr>
        <p:spPr/>
        <p:txBody>
          <a:bodyPr/>
          <a:lstStyle/>
          <a:p>
            <a:fld id="{BA60D87D-CB58-4AAC-9906-D8831D2EB70B}" type="slidenum">
              <a:rPr kumimoji="1" lang="ja-JP" altLang="en-US" smtClean="0"/>
              <a:pPr/>
              <a:t>33</a:t>
            </a:fld>
            <a:endParaRPr kumimoji="1" lang="ja-JP" altLang="en-US" dirty="0"/>
          </a:p>
        </p:txBody>
      </p:sp>
      <p:pic>
        <p:nvPicPr>
          <p:cNvPr id="5" name="図 4" descr="グラフ, ヒストグラム, 等高線グラフ&#10;&#10;自動的に生成された説明">
            <a:extLst>
              <a:ext uri="{FF2B5EF4-FFF2-40B4-BE49-F238E27FC236}">
                <a16:creationId xmlns:a16="http://schemas.microsoft.com/office/drawing/2014/main" id="{96D3E242-433C-7D3D-89B3-D291D382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48" y="1215342"/>
            <a:ext cx="12003352" cy="4780344"/>
          </a:xfrm>
          <a:prstGeom prst="rect">
            <a:avLst/>
          </a:prstGeom>
        </p:spPr>
      </p:pic>
    </p:spTree>
    <p:extLst>
      <p:ext uri="{BB962C8B-B14F-4D97-AF65-F5344CB8AC3E}">
        <p14:creationId xmlns:p14="http://schemas.microsoft.com/office/powerpoint/2010/main" val="472085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EE658F-5DA0-52C1-464E-CF0912CDABA6}"/>
              </a:ext>
            </a:extLst>
          </p:cNvPr>
          <p:cNvSpPr>
            <a:spLocks noGrp="1"/>
          </p:cNvSpPr>
          <p:nvPr>
            <p:ph type="title"/>
          </p:nvPr>
        </p:nvSpPr>
        <p:spPr/>
        <p:txBody>
          <a:bodyPr>
            <a:normAutofit fontScale="90000"/>
          </a:bodyPr>
          <a:lstStyle/>
          <a:p>
            <a:r>
              <a:rPr lang="ja-JP" altLang="en-US" dirty="0"/>
              <a:t>ヘルムホルツコイルによる</a:t>
            </a:r>
            <a:r>
              <a:rPr lang="en-US" altLang="ja-JP" dirty="0"/>
              <a:t>NS</a:t>
            </a:r>
            <a:r>
              <a:rPr lang="ja-JP" altLang="en-US" dirty="0"/>
              <a:t>の計測</a:t>
            </a:r>
            <a:endParaRPr kumimoji="1" lang="ja-JP" altLang="en-US" dirty="0"/>
          </a:p>
        </p:txBody>
      </p:sp>
      <p:sp>
        <p:nvSpPr>
          <p:cNvPr id="5" name="スライド番号プレースホルダー 4">
            <a:extLst>
              <a:ext uri="{FF2B5EF4-FFF2-40B4-BE49-F238E27FC236}">
                <a16:creationId xmlns:a16="http://schemas.microsoft.com/office/drawing/2014/main" id="{4F9FB936-7C75-0AB9-4E7F-70CF94A269EC}"/>
              </a:ext>
            </a:extLst>
          </p:cNvPr>
          <p:cNvSpPr>
            <a:spLocks noGrp="1"/>
          </p:cNvSpPr>
          <p:nvPr>
            <p:ph type="sldNum" sz="quarter" idx="4"/>
          </p:nvPr>
        </p:nvSpPr>
        <p:spPr>
          <a:xfrm>
            <a:off x="10789920" y="0"/>
            <a:ext cx="1004508" cy="827773"/>
          </a:xfrm>
        </p:spPr>
        <p:txBody>
          <a:bodyPr/>
          <a:lstStyle/>
          <a:p>
            <a:fld id="{BA60D87D-CB58-4AAC-9906-D8831D2EB70B}" type="slidenum">
              <a:rPr kumimoji="1" lang="ja-JP" altLang="en-US" smtClean="0"/>
              <a:pPr/>
              <a:t>34</a:t>
            </a:fld>
            <a:endParaRPr kumimoji="1" lang="ja-JP" altLang="en-US" dirty="0"/>
          </a:p>
        </p:txBody>
      </p:sp>
      <p:pic>
        <p:nvPicPr>
          <p:cNvPr id="6" name="図 5">
            <a:extLst>
              <a:ext uri="{FF2B5EF4-FFF2-40B4-BE49-F238E27FC236}">
                <a16:creationId xmlns:a16="http://schemas.microsoft.com/office/drawing/2014/main" id="{83C8A2EC-7D2F-5290-AF98-8DB45A9EF91B}"/>
              </a:ext>
            </a:extLst>
          </p:cNvPr>
          <p:cNvPicPr>
            <a:picLocks noChangeAspect="1"/>
          </p:cNvPicPr>
          <p:nvPr/>
        </p:nvPicPr>
        <p:blipFill>
          <a:blip r:embed="rId2"/>
          <a:stretch>
            <a:fillRect/>
          </a:stretch>
        </p:blipFill>
        <p:spPr>
          <a:xfrm>
            <a:off x="397572" y="1411355"/>
            <a:ext cx="3548180" cy="3072650"/>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C41C529-80C0-1BCB-B902-F440D7CCA68B}"/>
                  </a:ext>
                </a:extLst>
              </p:cNvPr>
              <p:cNvSpPr txBox="1"/>
              <p:nvPr/>
            </p:nvSpPr>
            <p:spPr bwMode="black">
              <a:xfrm>
                <a:off x="397572" y="4601045"/>
                <a:ext cx="3050206" cy="914400"/>
              </a:xfrm>
              <a:prstGeom prst="rect">
                <a:avLst/>
              </a:prstGeom>
              <a:solidFill>
                <a:srgbClr val="FFFFFF"/>
              </a:solidFill>
              <a:ln w="31750" cap="sq">
                <a:noFill/>
                <a:miter lim="800000"/>
              </a:ln>
            </p:spPr>
            <p:txBody>
              <a:bodyPr vert="horz" wrap="none" lIns="0" tIns="0" rIns="0" bIns="0" rtlCol="0" anchor="ctr">
                <a:norm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𝐵</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e>
                      </m:d>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4</m:t>
                                  </m:r>
                                </m:num>
                                <m:den>
                                  <m:r>
                                    <a:rPr kumimoji="1" lang="en-US" altLang="ja-JP" b="0" i="1" smtClean="0">
                                      <a:latin typeface="Cambria Math" panose="02040503050406030204" pitchFamily="18" charset="0"/>
                                    </a:rPr>
                                    <m:t>5</m:t>
                                  </m:r>
                                </m:den>
                              </m:f>
                            </m:e>
                          </m:d>
                        </m:e>
                        <m:sup>
                          <m:f>
                            <m:fPr>
                              <m:type m:val="lin"/>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3</m:t>
                              </m:r>
                            </m:num>
                            <m:den>
                              <m:r>
                                <a:rPr kumimoji="1" lang="en-US" altLang="ja-JP" b="0" i="1" smtClean="0">
                                  <a:latin typeface="Cambria Math" panose="02040503050406030204" pitchFamily="18" charset="0"/>
                                </a:rPr>
                                <m:t>2</m:t>
                              </m:r>
                            </m:den>
                          </m:f>
                        </m:sup>
                      </m:sSup>
                      <m:f>
                        <m:fPr>
                          <m:ctrlPr>
                            <a:rPr kumimoji="1" lang="en-US" altLang="ja-JP" b="0" i="1" smtClean="0">
                              <a:latin typeface="Cambria Math" panose="02040503050406030204" pitchFamily="18" charset="0"/>
                            </a:rPr>
                          </m:ctrlPr>
                        </m:fPr>
                        <m:num>
                          <m:sSub>
                            <m:sSubPr>
                              <m:ctrlPr>
                                <a:rPr kumimoji="1" lang="en-US" altLang="ja-JP" b="0" i="1" smtClean="0">
                                  <a:latin typeface="Cambria Math" panose="02040503050406030204" pitchFamily="18" charset="0"/>
                                </a:rPr>
                              </m:ctrlPr>
                            </m:sSubPr>
                            <m:e>
                              <m:r>
                                <a:rPr kumimoji="1" lang="ja-JP" altLang="en-US" b="0" i="1" smtClean="0">
                                  <a:latin typeface="Cambria Math" panose="02040503050406030204" pitchFamily="18" charset="0"/>
                                </a:rPr>
                                <m:t>𝜇</m:t>
                              </m:r>
                            </m:e>
                            <m:sub>
                              <m:r>
                                <a:rPr kumimoji="1" lang="en-US" altLang="ja-JP" b="0" i="1" smtClean="0">
                                  <a:latin typeface="Cambria Math" panose="02040503050406030204" pitchFamily="18" charset="0"/>
                                </a:rPr>
                                <m:t>0</m:t>
                              </m:r>
                            </m:sub>
                          </m:sSub>
                          <m:r>
                            <a:rPr kumimoji="1" lang="en-US" altLang="ja-JP" b="0" i="1" smtClean="0">
                              <a:latin typeface="Cambria Math" panose="02040503050406030204" pitchFamily="18" charset="0"/>
                            </a:rPr>
                            <m:t>𝐼</m:t>
                          </m:r>
                        </m:num>
                        <m:den>
                          <m:r>
                            <a:rPr kumimoji="1" lang="en-US" altLang="ja-JP" b="0" i="1" smtClean="0">
                              <a:latin typeface="Cambria Math" panose="02040503050406030204" pitchFamily="18" charset="0"/>
                            </a:rPr>
                            <m:t>𝑎</m:t>
                          </m:r>
                        </m:den>
                      </m:f>
                    </m:oMath>
                  </m:oMathPara>
                </a14:m>
                <a:endParaRPr kumimoji="1" lang="en-US" altLang="ja-JP" b="0" i="1" dirty="0">
                  <a:latin typeface="Cambria Math" panose="02040503050406030204" pitchFamily="18" charset="0"/>
                </a:endParaRPr>
              </a:p>
            </p:txBody>
          </p:sp>
        </mc:Choice>
        <mc:Fallback xmlns="">
          <p:sp>
            <p:nvSpPr>
              <p:cNvPr id="7" name="テキスト ボックス 6">
                <a:extLst>
                  <a:ext uri="{FF2B5EF4-FFF2-40B4-BE49-F238E27FC236}">
                    <a16:creationId xmlns:a16="http://schemas.microsoft.com/office/drawing/2014/main" id="{FC41C529-80C0-1BCB-B902-F440D7CCA68B}"/>
                  </a:ext>
                </a:extLst>
              </p:cNvPr>
              <p:cNvSpPr txBox="1">
                <a:spLocks noRot="1" noChangeAspect="1" noMove="1" noResize="1" noEditPoints="1" noAdjustHandles="1" noChangeArrowheads="1" noChangeShapeType="1" noTextEdit="1"/>
              </p:cNvSpPr>
              <p:nvPr/>
            </p:nvSpPr>
            <p:spPr bwMode="black">
              <a:xfrm>
                <a:off x="397572" y="4601045"/>
                <a:ext cx="3050206" cy="914400"/>
              </a:xfrm>
              <a:prstGeom prst="rect">
                <a:avLst/>
              </a:prstGeom>
              <a:blipFill>
                <a:blip r:embed="rId3"/>
                <a:stretch>
                  <a:fillRect/>
                </a:stretch>
              </a:blipFill>
              <a:ln w="31750" cap="sq">
                <a:noFill/>
                <a:miter lim="800000"/>
              </a:ln>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90B97CE5-8B29-E16B-2A0D-6BEECDDFA298}"/>
              </a:ext>
            </a:extLst>
          </p:cNvPr>
          <p:cNvPicPr>
            <a:picLocks noChangeAspect="1"/>
          </p:cNvPicPr>
          <p:nvPr/>
        </p:nvPicPr>
        <p:blipFill>
          <a:blip r:embed="rId4"/>
          <a:stretch>
            <a:fillRect/>
          </a:stretch>
        </p:blipFill>
        <p:spPr>
          <a:xfrm>
            <a:off x="4715013" y="1411354"/>
            <a:ext cx="3996196" cy="2915430"/>
          </a:xfrm>
          <a:prstGeom prst="rect">
            <a:avLst/>
          </a:prstGeom>
        </p:spPr>
      </p:pic>
      <p:sp>
        <p:nvSpPr>
          <p:cNvPr id="9" name="テキスト ボックス 8">
            <a:extLst>
              <a:ext uri="{FF2B5EF4-FFF2-40B4-BE49-F238E27FC236}">
                <a16:creationId xmlns:a16="http://schemas.microsoft.com/office/drawing/2014/main" id="{994F5D3A-8758-750E-FDBD-54E5EDE6A141}"/>
              </a:ext>
            </a:extLst>
          </p:cNvPr>
          <p:cNvSpPr txBox="1"/>
          <p:nvPr/>
        </p:nvSpPr>
        <p:spPr bwMode="black">
          <a:xfrm>
            <a:off x="397572" y="656362"/>
            <a:ext cx="2456121" cy="637953"/>
          </a:xfrm>
          <a:prstGeom prst="rect">
            <a:avLst/>
          </a:prstGeom>
          <a:solidFill>
            <a:srgbClr val="FFFFFF"/>
          </a:solidFill>
          <a:ln w="31750" cap="sq">
            <a:solidFill>
              <a:srgbClr val="404040"/>
            </a:solidFill>
            <a:miter lim="800000"/>
          </a:ln>
        </p:spPr>
        <p:txBody>
          <a:bodyPr vert="horz" wrap="square" lIns="182880" tIns="182880" rIns="182880" bIns="182880" rtlCol="0" anchor="ctr">
            <a:normAutofit lnSpcReduction="10000"/>
          </a:bodyPr>
          <a:lstStyle/>
          <a:p>
            <a:pPr algn="ctr"/>
            <a:r>
              <a:rPr kumimoji="1" lang="ja-JP" altLang="en-US" dirty="0"/>
              <a:t>ヘルムホルツコイル</a:t>
            </a:r>
          </a:p>
        </p:txBody>
      </p:sp>
      <p:sp>
        <p:nvSpPr>
          <p:cNvPr id="10" name="テキスト ボックス 9">
            <a:extLst>
              <a:ext uri="{FF2B5EF4-FFF2-40B4-BE49-F238E27FC236}">
                <a16:creationId xmlns:a16="http://schemas.microsoft.com/office/drawing/2014/main" id="{4A17691D-8027-C7AC-3E2A-DB2CFC73BCE3}"/>
              </a:ext>
            </a:extLst>
          </p:cNvPr>
          <p:cNvSpPr txBox="1"/>
          <p:nvPr/>
        </p:nvSpPr>
        <p:spPr bwMode="black">
          <a:xfrm>
            <a:off x="4654139" y="664103"/>
            <a:ext cx="2456121" cy="637953"/>
          </a:xfrm>
          <a:prstGeom prst="rect">
            <a:avLst/>
          </a:prstGeom>
          <a:solidFill>
            <a:srgbClr val="FFFFFF"/>
          </a:solidFill>
          <a:ln w="31750" cap="sq">
            <a:solidFill>
              <a:srgbClr val="404040"/>
            </a:solidFill>
            <a:miter lim="800000"/>
          </a:ln>
        </p:spPr>
        <p:txBody>
          <a:bodyPr vert="horz" wrap="square" lIns="182880" tIns="182880" rIns="182880" bIns="182880" rtlCol="0" anchor="ctr">
            <a:normAutofit lnSpcReduction="10000"/>
          </a:bodyPr>
          <a:lstStyle/>
          <a:p>
            <a:pPr algn="ctr"/>
            <a:r>
              <a:rPr kumimoji="1" lang="ja-JP" altLang="en-US" dirty="0"/>
              <a:t>計測の様子</a:t>
            </a:r>
          </a:p>
        </p:txBody>
      </p:sp>
      <p:sp>
        <p:nvSpPr>
          <p:cNvPr id="11" name="テキスト ボックス 10">
            <a:extLst>
              <a:ext uri="{FF2B5EF4-FFF2-40B4-BE49-F238E27FC236}">
                <a16:creationId xmlns:a16="http://schemas.microsoft.com/office/drawing/2014/main" id="{54154A78-32C9-15FA-F6E2-BABB4C3BA7E6}"/>
              </a:ext>
            </a:extLst>
          </p:cNvPr>
          <p:cNvSpPr txBox="1"/>
          <p:nvPr/>
        </p:nvSpPr>
        <p:spPr bwMode="black">
          <a:xfrm>
            <a:off x="7282629" y="3594156"/>
            <a:ext cx="1951306" cy="1163250"/>
          </a:xfrm>
          <a:prstGeom prst="rect">
            <a:avLst/>
          </a:prstGeom>
          <a:noFill/>
          <a:ln w="31750" cap="sq">
            <a:noFill/>
            <a:miter lim="800000"/>
          </a:ln>
        </p:spPr>
        <p:txBody>
          <a:bodyPr vert="horz" wrap="square" lIns="182880" tIns="182880" rIns="182880" bIns="182880" rtlCol="0" anchor="ctr">
            <a:normAutofit/>
          </a:bodyPr>
          <a:lstStyle/>
          <a:p>
            <a:pPr>
              <a:lnSpc>
                <a:spcPct val="120000"/>
              </a:lnSpc>
            </a:pPr>
            <a:r>
              <a:rPr kumimoji="1" lang="ja-JP" altLang="en-US" dirty="0"/>
              <a:t>巻き数 </a:t>
            </a:r>
            <a:r>
              <a:rPr kumimoji="1" lang="en-US" altLang="ja-JP" dirty="0"/>
              <a:t>10</a:t>
            </a:r>
          </a:p>
          <a:p>
            <a:pPr>
              <a:lnSpc>
                <a:spcPct val="120000"/>
              </a:lnSpc>
            </a:pPr>
            <a:r>
              <a:rPr kumimoji="1" lang="ja-JP" altLang="en-US" dirty="0"/>
              <a:t>半径 </a:t>
            </a:r>
            <a:r>
              <a:rPr kumimoji="1" lang="en-US" altLang="ja-JP" dirty="0"/>
              <a:t>a=0.05 m</a:t>
            </a:r>
          </a:p>
        </p:txBody>
      </p:sp>
      <p:sp>
        <p:nvSpPr>
          <p:cNvPr id="13" name="テキスト ボックス 12">
            <a:extLst>
              <a:ext uri="{FF2B5EF4-FFF2-40B4-BE49-F238E27FC236}">
                <a16:creationId xmlns:a16="http://schemas.microsoft.com/office/drawing/2014/main" id="{FA55772C-1D29-6803-B87D-4DAB4F00D256}"/>
              </a:ext>
            </a:extLst>
          </p:cNvPr>
          <p:cNvSpPr txBox="1"/>
          <p:nvPr/>
        </p:nvSpPr>
        <p:spPr bwMode="black">
          <a:xfrm>
            <a:off x="8504817" y="864659"/>
            <a:ext cx="1951305" cy="1576135"/>
          </a:xfrm>
          <a:prstGeom prst="rect">
            <a:avLst/>
          </a:prstGeom>
          <a:noFill/>
          <a:ln w="31750" cap="sq">
            <a:noFill/>
            <a:miter lim="800000"/>
          </a:ln>
        </p:spPr>
        <p:txBody>
          <a:bodyPr vert="horz" wrap="square" lIns="182880" tIns="182880" rIns="182880" bIns="182880" rtlCol="0" anchor="t">
            <a:normAutofit/>
          </a:bodyPr>
          <a:lstStyle/>
          <a:p>
            <a:pPr>
              <a:lnSpc>
                <a:spcPct val="120000"/>
              </a:lnSpc>
            </a:pPr>
            <a:br>
              <a:rPr kumimoji="1" lang="en-US" altLang="ja-JP" dirty="0"/>
            </a:br>
            <a:r>
              <a:rPr kumimoji="1" lang="en-US" altLang="ja-JP" dirty="0"/>
              <a:t>output :</a:t>
            </a:r>
          </a:p>
          <a:p>
            <a:pPr>
              <a:lnSpc>
                <a:spcPct val="120000"/>
              </a:lnSpc>
            </a:pPr>
            <a:r>
              <a:rPr kumimoji="1" lang="en-US" altLang="ja-JP" dirty="0"/>
              <a:t>2.5 V / 10 kHz</a:t>
            </a:r>
          </a:p>
        </p:txBody>
      </p:sp>
      <p:sp>
        <p:nvSpPr>
          <p:cNvPr id="14" name="テキスト ボックス 13">
            <a:extLst>
              <a:ext uri="{FF2B5EF4-FFF2-40B4-BE49-F238E27FC236}">
                <a16:creationId xmlns:a16="http://schemas.microsoft.com/office/drawing/2014/main" id="{BB152A34-9AE0-F098-60B6-D7E4681C71A4}"/>
              </a:ext>
            </a:extLst>
          </p:cNvPr>
          <p:cNvSpPr txBox="1"/>
          <p:nvPr/>
        </p:nvSpPr>
        <p:spPr bwMode="black">
          <a:xfrm>
            <a:off x="4908214" y="4334633"/>
            <a:ext cx="6010798" cy="1576135"/>
          </a:xfrm>
          <a:prstGeom prst="rect">
            <a:avLst/>
          </a:prstGeom>
          <a:noFill/>
          <a:ln w="31750" cap="sq">
            <a:noFill/>
            <a:miter lim="800000"/>
          </a:ln>
        </p:spPr>
        <p:txBody>
          <a:bodyPr vert="horz" wrap="square" lIns="182880" tIns="182880" rIns="182880" bIns="182880" rtlCol="0" anchor="t">
            <a:normAutofit/>
          </a:bodyPr>
          <a:lstStyle/>
          <a:p>
            <a:pPr>
              <a:lnSpc>
                <a:spcPct val="120000"/>
              </a:lnSpc>
            </a:pPr>
            <a:br>
              <a:rPr kumimoji="1" lang="en-US" altLang="ja-JP" dirty="0"/>
            </a:br>
            <a:r>
              <a:rPr kumimoji="1" lang="en-US" altLang="ja-JP" dirty="0" err="1"/>
              <a:t>B</a:t>
            </a:r>
            <a:r>
              <a:rPr kumimoji="1" lang="en-US" altLang="ja-JP" baseline="-25000" dirty="0" err="1"/>
              <a:t>z</a:t>
            </a:r>
            <a:r>
              <a:rPr kumimoji="1" lang="ja-JP" altLang="en-US" dirty="0"/>
              <a:t>  </a:t>
            </a:r>
            <a:r>
              <a:rPr kumimoji="1" lang="en-US" altLang="ja-JP" dirty="0"/>
              <a:t>: NS=1.38×10</a:t>
            </a:r>
            <a:r>
              <a:rPr kumimoji="1" lang="en-US" altLang="ja-JP" baseline="30000" dirty="0"/>
              <a:t>-4</a:t>
            </a:r>
            <a:r>
              <a:rPr kumimoji="1" lang="en-US" altLang="ja-JP" dirty="0"/>
              <a:t> m</a:t>
            </a:r>
            <a:r>
              <a:rPr kumimoji="1" lang="en-US" altLang="ja-JP" baseline="30000" dirty="0"/>
              <a:t>2</a:t>
            </a:r>
            <a:r>
              <a:rPr kumimoji="1" lang="en-US" altLang="ja-JP" dirty="0"/>
              <a:t> ±0.001×10</a:t>
            </a:r>
            <a:r>
              <a:rPr kumimoji="1" lang="en-US" altLang="ja-JP" baseline="30000" dirty="0"/>
              <a:t>-4</a:t>
            </a:r>
            <a:r>
              <a:rPr kumimoji="1" lang="en-US" altLang="ja-JP" dirty="0"/>
              <a:t>  m</a:t>
            </a:r>
            <a:r>
              <a:rPr kumimoji="1" lang="en-US" altLang="ja-JP" baseline="30000" dirty="0"/>
              <a:t>2</a:t>
            </a:r>
            <a:r>
              <a:rPr kumimoji="1" lang="en-US" altLang="ja-JP" dirty="0"/>
              <a:t> (</a:t>
            </a:r>
            <a:r>
              <a:rPr kumimoji="1" lang="ja-JP" altLang="en-US" dirty="0"/>
              <a:t>誤差率</a:t>
            </a:r>
            <a:r>
              <a:rPr kumimoji="1" lang="en-US" altLang="ja-JP" dirty="0"/>
              <a:t>1.04%)</a:t>
            </a:r>
            <a:endParaRPr kumimoji="1" lang="en-US" altLang="ja-JP" baseline="30000" dirty="0"/>
          </a:p>
          <a:p>
            <a:pPr>
              <a:lnSpc>
                <a:spcPct val="120000"/>
              </a:lnSpc>
            </a:pPr>
            <a:r>
              <a:rPr kumimoji="1" lang="en-US" altLang="ja-JP" dirty="0" err="1"/>
              <a:t>B</a:t>
            </a:r>
            <a:r>
              <a:rPr kumimoji="1" lang="en-US" altLang="ja-JP" baseline="-25000" dirty="0" err="1"/>
              <a:t>t</a:t>
            </a:r>
            <a:r>
              <a:rPr kumimoji="1" lang="ja-JP" altLang="en-US" dirty="0"/>
              <a:t>  </a:t>
            </a:r>
            <a:r>
              <a:rPr kumimoji="1" lang="en-US" altLang="ja-JP" dirty="0"/>
              <a:t>: NS=0.617×10</a:t>
            </a:r>
            <a:r>
              <a:rPr kumimoji="1" lang="en-US" altLang="ja-JP" baseline="30000" dirty="0"/>
              <a:t>-4</a:t>
            </a:r>
            <a:r>
              <a:rPr kumimoji="1" lang="en-US" altLang="ja-JP" dirty="0"/>
              <a:t> m</a:t>
            </a:r>
            <a:r>
              <a:rPr kumimoji="1" lang="en-US" altLang="ja-JP" baseline="30000" dirty="0"/>
              <a:t>2 </a:t>
            </a:r>
            <a:r>
              <a:rPr kumimoji="1" lang="en-US" altLang="ja-JP" dirty="0"/>
              <a:t>±0.0007 m</a:t>
            </a:r>
            <a:r>
              <a:rPr kumimoji="1" lang="en-US" altLang="ja-JP" baseline="30000" dirty="0"/>
              <a:t>2 </a:t>
            </a:r>
            <a:r>
              <a:rPr kumimoji="1" lang="en-US" altLang="ja-JP" dirty="0"/>
              <a:t>(</a:t>
            </a:r>
            <a:r>
              <a:rPr kumimoji="1" lang="ja-JP" altLang="en-US" dirty="0"/>
              <a:t>誤差率</a:t>
            </a:r>
            <a:r>
              <a:rPr kumimoji="1" lang="en-US" altLang="ja-JP" dirty="0"/>
              <a:t>1.09%)</a:t>
            </a:r>
            <a:endParaRPr kumimoji="1" lang="en-US" altLang="ja-JP" baseline="30000" dirty="0"/>
          </a:p>
          <a:p>
            <a:pPr>
              <a:lnSpc>
                <a:spcPct val="120000"/>
              </a:lnSpc>
            </a:pPr>
            <a:endParaRPr kumimoji="1" lang="en-US" altLang="ja-JP" dirty="0"/>
          </a:p>
        </p:txBody>
      </p:sp>
    </p:spTree>
    <p:extLst>
      <p:ext uri="{BB962C8B-B14F-4D97-AF65-F5344CB8AC3E}">
        <p14:creationId xmlns:p14="http://schemas.microsoft.com/office/powerpoint/2010/main" val="847333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057813-0419-7899-396F-6E4A5980C279}"/>
              </a:ext>
            </a:extLst>
          </p:cNvPr>
          <p:cNvSpPr>
            <a:spLocks noGrp="1"/>
          </p:cNvSpPr>
          <p:nvPr>
            <p:ph type="title"/>
          </p:nvPr>
        </p:nvSpPr>
        <p:spPr/>
        <p:txBody>
          <a:bodyPr>
            <a:normAutofit fontScale="90000"/>
          </a:bodyPr>
          <a:lstStyle/>
          <a:p>
            <a:r>
              <a:rPr kumimoji="1" lang="en-US" altLang="ja-JP"/>
              <a:t>EF</a:t>
            </a:r>
            <a:r>
              <a:rPr kumimoji="1" lang="ja-JP" altLang="en-US"/>
              <a:t>の補正</a:t>
            </a:r>
            <a:endParaRPr kumimoji="1" lang="ja-JP" altLang="en-US" dirty="0"/>
          </a:p>
        </p:txBody>
      </p:sp>
      <p:sp>
        <p:nvSpPr>
          <p:cNvPr id="6" name="スライド番号プレースホルダー 5">
            <a:extLst>
              <a:ext uri="{FF2B5EF4-FFF2-40B4-BE49-F238E27FC236}">
                <a16:creationId xmlns:a16="http://schemas.microsoft.com/office/drawing/2014/main" id="{2C7BBE09-2B1B-FD4D-4C4C-8690D1AAB72E}"/>
              </a:ext>
            </a:extLst>
          </p:cNvPr>
          <p:cNvSpPr>
            <a:spLocks noGrp="1"/>
          </p:cNvSpPr>
          <p:nvPr>
            <p:ph type="sldNum" sz="quarter" idx="4"/>
          </p:nvPr>
        </p:nvSpPr>
        <p:spPr>
          <a:xfrm>
            <a:off x="10789920" y="0"/>
            <a:ext cx="1004508" cy="827773"/>
          </a:xfrm>
        </p:spPr>
        <p:txBody>
          <a:bodyPr/>
          <a:lstStyle/>
          <a:p>
            <a:fld id="{BA60D87D-CB58-4AAC-9906-D8831D2EB70B}" type="slidenum">
              <a:rPr kumimoji="1" lang="ja-JP" altLang="en-US" smtClean="0"/>
              <a:pPr/>
              <a:t>35</a:t>
            </a:fld>
            <a:endParaRPr kumimoji="1" lang="ja-JP" altLang="en-US" dirty="0"/>
          </a:p>
        </p:txBody>
      </p:sp>
      <p:pic>
        <p:nvPicPr>
          <p:cNvPr id="4" name="図 3">
            <a:extLst>
              <a:ext uri="{FF2B5EF4-FFF2-40B4-BE49-F238E27FC236}">
                <a16:creationId xmlns:a16="http://schemas.microsoft.com/office/drawing/2014/main" id="{83DE8DE8-9B74-0DD4-EC61-A43D5A2B685A}"/>
              </a:ext>
            </a:extLst>
          </p:cNvPr>
          <p:cNvPicPr>
            <a:picLocks noChangeAspect="1"/>
          </p:cNvPicPr>
          <p:nvPr/>
        </p:nvPicPr>
        <p:blipFill rotWithShape="1">
          <a:blip r:embed="rId2"/>
          <a:srcRect l="6418" r="13171" b="7999"/>
          <a:stretch/>
        </p:blipFill>
        <p:spPr>
          <a:xfrm>
            <a:off x="47367" y="554805"/>
            <a:ext cx="5899134" cy="6190038"/>
          </a:xfrm>
          <a:prstGeom prst="rect">
            <a:avLst/>
          </a:prstGeom>
        </p:spPr>
      </p:pic>
      <p:pic>
        <p:nvPicPr>
          <p:cNvPr id="7" name="図 6">
            <a:extLst>
              <a:ext uri="{FF2B5EF4-FFF2-40B4-BE49-F238E27FC236}">
                <a16:creationId xmlns:a16="http://schemas.microsoft.com/office/drawing/2014/main" id="{368FDA32-7E7F-C2A7-5816-7C376CE8B962}"/>
              </a:ext>
            </a:extLst>
          </p:cNvPr>
          <p:cNvPicPr>
            <a:picLocks noChangeAspect="1"/>
          </p:cNvPicPr>
          <p:nvPr/>
        </p:nvPicPr>
        <p:blipFill>
          <a:blip r:embed="rId3"/>
          <a:stretch>
            <a:fillRect/>
          </a:stretch>
        </p:blipFill>
        <p:spPr>
          <a:xfrm>
            <a:off x="6363901" y="881881"/>
            <a:ext cx="5208105" cy="1696511"/>
          </a:xfrm>
          <a:prstGeom prst="rect">
            <a:avLst/>
          </a:prstGeom>
        </p:spPr>
      </p:pic>
      <p:pic>
        <p:nvPicPr>
          <p:cNvPr id="9" name="図 8">
            <a:extLst>
              <a:ext uri="{FF2B5EF4-FFF2-40B4-BE49-F238E27FC236}">
                <a16:creationId xmlns:a16="http://schemas.microsoft.com/office/drawing/2014/main" id="{8AFA5580-AE89-9A74-1314-33B1232F452A}"/>
              </a:ext>
            </a:extLst>
          </p:cNvPr>
          <p:cNvPicPr>
            <a:picLocks noChangeAspect="1"/>
          </p:cNvPicPr>
          <p:nvPr/>
        </p:nvPicPr>
        <p:blipFill>
          <a:blip r:embed="rId4"/>
          <a:stretch>
            <a:fillRect/>
          </a:stretch>
        </p:blipFill>
        <p:spPr>
          <a:xfrm>
            <a:off x="5946501" y="2655537"/>
            <a:ext cx="3079874" cy="1769844"/>
          </a:xfrm>
          <a:prstGeom prst="rect">
            <a:avLst/>
          </a:prstGeom>
        </p:spPr>
      </p:pic>
      <p:sp>
        <p:nvSpPr>
          <p:cNvPr id="11" name="コンテンツ プレースホルダー 7">
            <a:extLst>
              <a:ext uri="{FF2B5EF4-FFF2-40B4-BE49-F238E27FC236}">
                <a16:creationId xmlns:a16="http://schemas.microsoft.com/office/drawing/2014/main" id="{5077D323-2219-E556-FAB2-7247BEA0AF47}"/>
              </a:ext>
            </a:extLst>
          </p:cNvPr>
          <p:cNvSpPr txBox="1">
            <a:spLocks/>
          </p:cNvSpPr>
          <p:nvPr/>
        </p:nvSpPr>
        <p:spPr>
          <a:xfrm>
            <a:off x="6096000" y="4698349"/>
            <a:ext cx="5815487" cy="17698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dirty="0"/>
              <a:t>実験では外部から直流電流による平衡磁場（</a:t>
            </a:r>
            <a:r>
              <a:rPr lang="en-US" altLang="ja-JP" sz="2000" dirty="0"/>
              <a:t>EF</a:t>
            </a:r>
            <a:r>
              <a:rPr lang="ja-JP" altLang="en-US" sz="2000" dirty="0"/>
              <a:t>）</a:t>
            </a:r>
            <a:br>
              <a:rPr lang="en-US" altLang="ja-JP" sz="2000" dirty="0"/>
            </a:br>
            <a:r>
              <a:rPr lang="ja-JP" altLang="en-US" sz="2000" dirty="0"/>
              <a:t>を印加しており、</a:t>
            </a:r>
            <a:endParaRPr lang="en-US" altLang="ja-JP" sz="2000" dirty="0"/>
          </a:p>
          <a:p>
            <a:pPr marL="0" indent="0">
              <a:buNone/>
            </a:pPr>
            <a:r>
              <a:rPr lang="en-US" altLang="ja-JP" sz="2000" dirty="0"/>
              <a:t>EF</a:t>
            </a:r>
            <a:r>
              <a:rPr lang="ja-JP" altLang="en-US" sz="2000" dirty="0"/>
              <a:t>の電流値より計算した定常磁場</a:t>
            </a:r>
            <a:r>
              <a:rPr lang="en-US" altLang="ja-JP" sz="2000" dirty="0" err="1"/>
              <a:t>Bz</a:t>
            </a:r>
            <a:r>
              <a:rPr lang="ja-JP" altLang="en-US" sz="2000" dirty="0"/>
              <a:t>成分を加えて</a:t>
            </a:r>
            <a:endParaRPr lang="en-US" altLang="ja-JP" sz="2000" dirty="0"/>
          </a:p>
          <a:p>
            <a:pPr marL="0" indent="0">
              <a:buNone/>
            </a:pPr>
            <a:r>
              <a:rPr lang="ja-JP" altLang="en-US" sz="2000" dirty="0"/>
              <a:t>補正する必要がある。</a:t>
            </a:r>
            <a:endParaRPr lang="en-US" altLang="ja-JP" sz="2000" dirty="0"/>
          </a:p>
          <a:p>
            <a:pPr marL="0" indent="0">
              <a:buNone/>
            </a:pPr>
            <a:endParaRPr lang="ja-JP" altLang="en-US" sz="2000" dirty="0"/>
          </a:p>
        </p:txBody>
      </p:sp>
    </p:spTree>
    <p:extLst>
      <p:ext uri="{BB962C8B-B14F-4D97-AF65-F5344CB8AC3E}">
        <p14:creationId xmlns:p14="http://schemas.microsoft.com/office/powerpoint/2010/main" val="70480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606236-DBCE-B01F-5F9C-47A2B493AB1F}"/>
              </a:ext>
            </a:extLst>
          </p:cNvPr>
          <p:cNvSpPr>
            <a:spLocks noGrp="1"/>
          </p:cNvSpPr>
          <p:nvPr>
            <p:ph type="title"/>
          </p:nvPr>
        </p:nvSpPr>
        <p:spPr/>
        <p:txBody>
          <a:bodyPr>
            <a:normAutofit fontScale="90000"/>
          </a:bodyPr>
          <a:lstStyle/>
          <a:p>
            <a:r>
              <a:rPr kumimoji="1" lang="en-US" altLang="ja-JP" dirty="0"/>
              <a:t>Sweet-Parker model</a:t>
            </a:r>
            <a:endParaRPr kumimoji="1" lang="ja-JP" altLang="en-US" dirty="0"/>
          </a:p>
        </p:txBody>
      </p:sp>
      <p:sp>
        <p:nvSpPr>
          <p:cNvPr id="6" name="スライド番号プレースホルダー 5">
            <a:extLst>
              <a:ext uri="{FF2B5EF4-FFF2-40B4-BE49-F238E27FC236}">
                <a16:creationId xmlns:a16="http://schemas.microsoft.com/office/drawing/2014/main" id="{7C5BFEC7-5AF9-566E-DDDA-47793DD854F8}"/>
              </a:ext>
            </a:extLst>
          </p:cNvPr>
          <p:cNvSpPr>
            <a:spLocks noGrp="1"/>
          </p:cNvSpPr>
          <p:nvPr>
            <p:ph type="sldNum" sz="quarter" idx="4"/>
          </p:nvPr>
        </p:nvSpPr>
        <p:spPr/>
        <p:txBody>
          <a:bodyPr/>
          <a:lstStyle/>
          <a:p>
            <a:fld id="{BA60D87D-CB58-4AAC-9906-D8831D2EB70B}" type="slidenum">
              <a:rPr kumimoji="1" lang="ja-JP" altLang="en-US" smtClean="0"/>
              <a:pPr/>
              <a:t>36</a:t>
            </a:fld>
            <a:endParaRPr kumimoji="1" lang="ja-JP" altLang="en-US" dirty="0"/>
          </a:p>
        </p:txBody>
      </p:sp>
      <p:pic>
        <p:nvPicPr>
          <p:cNvPr id="3" name="図 2">
            <a:extLst>
              <a:ext uri="{FF2B5EF4-FFF2-40B4-BE49-F238E27FC236}">
                <a16:creationId xmlns:a16="http://schemas.microsoft.com/office/drawing/2014/main" id="{B4C075A3-625C-191B-49F1-E88A79D95DE8}"/>
              </a:ext>
            </a:extLst>
          </p:cNvPr>
          <p:cNvPicPr>
            <a:picLocks noChangeAspect="1"/>
          </p:cNvPicPr>
          <p:nvPr/>
        </p:nvPicPr>
        <p:blipFill>
          <a:blip r:embed="rId2"/>
          <a:stretch>
            <a:fillRect/>
          </a:stretch>
        </p:blipFill>
        <p:spPr>
          <a:xfrm>
            <a:off x="397572" y="603608"/>
            <a:ext cx="5792688" cy="3411714"/>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98BF1975-408F-5FC3-DA05-3076C2147169}"/>
                  </a:ext>
                </a:extLst>
              </p:cNvPr>
              <p:cNvSpPr txBox="1"/>
              <p:nvPr/>
            </p:nvSpPr>
            <p:spPr>
              <a:xfrm>
                <a:off x="1814080" y="4015322"/>
                <a:ext cx="2742739" cy="990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800" b="1" i="1" smtClean="0">
                              <a:solidFill>
                                <a:schemeClr val="accent1"/>
                              </a:solidFill>
                              <a:latin typeface="Cambria Math" panose="02040503050406030204" pitchFamily="18" charset="0"/>
                            </a:rPr>
                          </m:ctrlPr>
                        </m:fPr>
                        <m:num>
                          <m:sSub>
                            <m:sSubPr>
                              <m:ctrlPr>
                                <a:rPr kumimoji="1" lang="en-US" altLang="ja-JP" sz="2800" b="1" i="1" smtClean="0">
                                  <a:solidFill>
                                    <a:schemeClr val="accent1"/>
                                  </a:solidFill>
                                  <a:latin typeface="Cambria Math" panose="02040503050406030204" pitchFamily="18" charset="0"/>
                                </a:rPr>
                              </m:ctrlPr>
                            </m:sSubPr>
                            <m:e>
                              <m:r>
                                <a:rPr kumimoji="1" lang="en-US" altLang="ja-JP" sz="2800" b="1" i="1" smtClean="0">
                                  <a:solidFill>
                                    <a:schemeClr val="accent1"/>
                                  </a:solidFill>
                                  <a:latin typeface="Cambria Math" panose="02040503050406030204" pitchFamily="18" charset="0"/>
                                </a:rPr>
                                <m:t>𝒗</m:t>
                              </m:r>
                            </m:e>
                            <m:sub>
                              <m:r>
                                <a:rPr kumimoji="1" lang="en-US" altLang="ja-JP" sz="2800" b="1" i="1" smtClean="0">
                                  <a:solidFill>
                                    <a:schemeClr val="accent1"/>
                                  </a:solidFill>
                                  <a:latin typeface="Cambria Math" panose="02040503050406030204" pitchFamily="18" charset="0"/>
                                </a:rPr>
                                <m:t>𝒊𝒏</m:t>
                              </m:r>
                            </m:sub>
                          </m:sSub>
                        </m:num>
                        <m:den>
                          <m:sSub>
                            <m:sSubPr>
                              <m:ctrlPr>
                                <a:rPr kumimoji="1" lang="en-US" altLang="ja-JP" sz="2800" b="1" i="1" smtClean="0">
                                  <a:solidFill>
                                    <a:schemeClr val="accent1"/>
                                  </a:solidFill>
                                  <a:latin typeface="Cambria Math" panose="02040503050406030204" pitchFamily="18" charset="0"/>
                                </a:rPr>
                              </m:ctrlPr>
                            </m:sSubPr>
                            <m:e>
                              <m:r>
                                <a:rPr kumimoji="1" lang="en-US" altLang="ja-JP" sz="2800" b="1" i="1" smtClean="0">
                                  <a:solidFill>
                                    <a:schemeClr val="accent1"/>
                                  </a:solidFill>
                                  <a:latin typeface="Cambria Math" panose="02040503050406030204" pitchFamily="18" charset="0"/>
                                </a:rPr>
                                <m:t>𝑽</m:t>
                              </m:r>
                            </m:e>
                            <m:sub>
                              <m:r>
                                <a:rPr kumimoji="1" lang="en-US" altLang="ja-JP" sz="2800" b="1" i="1" smtClean="0">
                                  <a:solidFill>
                                    <a:schemeClr val="accent1"/>
                                  </a:solidFill>
                                  <a:latin typeface="Cambria Math" panose="02040503050406030204" pitchFamily="18" charset="0"/>
                                </a:rPr>
                                <m:t>𝑨</m:t>
                              </m:r>
                            </m:sub>
                          </m:sSub>
                        </m:den>
                      </m:f>
                      <m:r>
                        <a:rPr kumimoji="1" lang="en-US" altLang="ja-JP" sz="2800" b="1" i="1" smtClean="0">
                          <a:solidFill>
                            <a:schemeClr val="accent1"/>
                          </a:solidFill>
                          <a:latin typeface="Cambria Math" panose="02040503050406030204" pitchFamily="18" charset="0"/>
                        </a:rPr>
                        <m:t>=</m:t>
                      </m:r>
                      <m:f>
                        <m:fPr>
                          <m:ctrlPr>
                            <a:rPr kumimoji="1" lang="en-US" altLang="ja-JP" sz="2800" b="1" i="1" smtClean="0">
                              <a:solidFill>
                                <a:schemeClr val="accent1"/>
                              </a:solidFill>
                              <a:latin typeface="Cambria Math" panose="02040503050406030204" pitchFamily="18" charset="0"/>
                            </a:rPr>
                          </m:ctrlPr>
                        </m:fPr>
                        <m:num>
                          <m:r>
                            <a:rPr kumimoji="1" lang="en-US" altLang="ja-JP" sz="2800" b="1" i="1" smtClean="0">
                              <a:solidFill>
                                <a:schemeClr val="accent1"/>
                              </a:solidFill>
                              <a:latin typeface="Cambria Math" panose="02040503050406030204" pitchFamily="18" charset="0"/>
                            </a:rPr>
                            <m:t>𝟏</m:t>
                          </m:r>
                        </m:num>
                        <m:den>
                          <m:rad>
                            <m:radPr>
                              <m:degHide m:val="on"/>
                              <m:ctrlPr>
                                <a:rPr kumimoji="1" lang="en-US" altLang="ja-JP" sz="2800" b="1" i="1" smtClean="0">
                                  <a:solidFill>
                                    <a:schemeClr val="accent1"/>
                                  </a:solidFill>
                                  <a:latin typeface="Cambria Math" panose="02040503050406030204" pitchFamily="18" charset="0"/>
                                </a:rPr>
                              </m:ctrlPr>
                            </m:radPr>
                            <m:deg/>
                            <m:e>
                              <m:sSub>
                                <m:sSubPr>
                                  <m:ctrlPr>
                                    <a:rPr kumimoji="1" lang="en-US" altLang="ja-JP" sz="2800" b="1" i="1" smtClean="0">
                                      <a:solidFill>
                                        <a:schemeClr val="accent1"/>
                                      </a:solidFill>
                                      <a:latin typeface="Cambria Math" panose="02040503050406030204" pitchFamily="18" charset="0"/>
                                    </a:rPr>
                                  </m:ctrlPr>
                                </m:sSubPr>
                                <m:e>
                                  <m:r>
                                    <a:rPr kumimoji="1" lang="en-US" altLang="ja-JP" sz="2800" b="1" i="1" smtClean="0">
                                      <a:solidFill>
                                        <a:schemeClr val="accent1"/>
                                      </a:solidFill>
                                      <a:latin typeface="Cambria Math" panose="02040503050406030204" pitchFamily="18" charset="0"/>
                                    </a:rPr>
                                    <m:t>𝑹</m:t>
                                  </m:r>
                                </m:e>
                                <m:sub>
                                  <m:r>
                                    <a:rPr kumimoji="1" lang="en-US" altLang="ja-JP" sz="2800" b="1" i="1" smtClean="0">
                                      <a:solidFill>
                                        <a:schemeClr val="accent1"/>
                                      </a:solidFill>
                                      <a:latin typeface="Cambria Math" panose="02040503050406030204" pitchFamily="18" charset="0"/>
                                    </a:rPr>
                                    <m:t>𝒎</m:t>
                                  </m:r>
                                </m:sub>
                              </m:sSub>
                            </m:e>
                          </m:rad>
                        </m:den>
                      </m:f>
                      <m:r>
                        <a:rPr kumimoji="1" lang="en-US" altLang="ja-JP" sz="2800" b="1" i="1" smtClean="0">
                          <a:solidFill>
                            <a:schemeClr val="accent1"/>
                          </a:solidFill>
                          <a:latin typeface="Cambria Math" panose="02040503050406030204" pitchFamily="18" charset="0"/>
                          <a:ea typeface="Cambria Math" panose="02040503050406030204" pitchFamily="18" charset="0"/>
                        </a:rPr>
                        <m:t>∝</m:t>
                      </m:r>
                      <m:rad>
                        <m:radPr>
                          <m:degHide m:val="on"/>
                          <m:ctrlPr>
                            <a:rPr kumimoji="1" lang="en-US" altLang="ja-JP" sz="2800" b="1" i="1" smtClean="0">
                              <a:solidFill>
                                <a:schemeClr val="accent1"/>
                              </a:solidFill>
                              <a:latin typeface="Cambria Math" panose="02040503050406030204" pitchFamily="18" charset="0"/>
                              <a:ea typeface="Cambria Math" panose="02040503050406030204" pitchFamily="18" charset="0"/>
                            </a:rPr>
                          </m:ctrlPr>
                        </m:radPr>
                        <m:deg/>
                        <m:e>
                          <m:r>
                            <a:rPr kumimoji="1" lang="ja-JP" altLang="en-US" sz="2800" b="1" i="1" smtClean="0">
                              <a:solidFill>
                                <a:schemeClr val="accent1"/>
                              </a:solidFill>
                              <a:latin typeface="Cambria Math" panose="02040503050406030204" pitchFamily="18" charset="0"/>
                              <a:ea typeface="Cambria Math" panose="02040503050406030204" pitchFamily="18" charset="0"/>
                            </a:rPr>
                            <m:t>𝜼</m:t>
                          </m:r>
                        </m:e>
                      </m:rad>
                    </m:oMath>
                  </m:oMathPara>
                </a14:m>
                <a:endParaRPr kumimoji="1" lang="ja-JP" altLang="en-US" sz="2800" b="1" dirty="0">
                  <a:solidFill>
                    <a:schemeClr val="accent1"/>
                  </a:solidFill>
                </a:endParaRPr>
              </a:p>
            </p:txBody>
          </p:sp>
        </mc:Choice>
        <mc:Fallback xmlns="">
          <p:sp>
            <p:nvSpPr>
              <p:cNvPr id="7" name="テキスト ボックス 6">
                <a:extLst>
                  <a:ext uri="{FF2B5EF4-FFF2-40B4-BE49-F238E27FC236}">
                    <a16:creationId xmlns:a16="http://schemas.microsoft.com/office/drawing/2014/main" id="{98BF1975-408F-5FC3-DA05-3076C2147169}"/>
                  </a:ext>
                </a:extLst>
              </p:cNvPr>
              <p:cNvSpPr txBox="1">
                <a:spLocks noRot="1" noChangeAspect="1" noMove="1" noResize="1" noEditPoints="1" noAdjustHandles="1" noChangeArrowheads="1" noChangeShapeType="1" noTextEdit="1"/>
              </p:cNvSpPr>
              <p:nvPr/>
            </p:nvSpPr>
            <p:spPr>
              <a:xfrm>
                <a:off x="1814080" y="4015322"/>
                <a:ext cx="2742739" cy="99033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BE669A9E-9928-C9AD-1BBC-C47382FA2642}"/>
                  </a:ext>
                </a:extLst>
              </p:cNvPr>
              <p:cNvSpPr txBox="1">
                <a:spLocks/>
              </p:cNvSpPr>
              <p:nvPr/>
            </p:nvSpPr>
            <p:spPr>
              <a:xfrm>
                <a:off x="6830574" y="603607"/>
                <a:ext cx="4963854" cy="56806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dirty="0"/>
                  <a:t>仮定</a:t>
                </a:r>
                <a:endParaRPr lang="en-US" altLang="ja-JP" sz="2000" dirty="0"/>
              </a:p>
              <a:p>
                <a:pPr marL="0" indent="0">
                  <a:buNone/>
                </a:pPr>
                <a:r>
                  <a:rPr lang="ja-JP" altLang="en-US" sz="2000" dirty="0"/>
                  <a:t>①二次元定常状態の抵抗性</a:t>
                </a:r>
                <a:r>
                  <a:rPr lang="en-US" altLang="ja-JP" sz="2000" dirty="0"/>
                  <a:t>MHD</a:t>
                </a:r>
              </a:p>
              <a:p>
                <a:pPr marL="0" indent="0">
                  <a:buNone/>
                </a:pPr>
                <a:endParaRPr lang="en-US" altLang="ja-JP" sz="2000" dirty="0"/>
              </a:p>
              <a:p>
                <a:pPr marL="0" indent="0">
                  <a:buNone/>
                </a:pPr>
                <a:endParaRPr lang="en-US" altLang="ja-JP" sz="2000" dirty="0"/>
              </a:p>
              <a:p>
                <a:pPr marL="0" indent="0">
                  <a:buNone/>
                </a:pPr>
                <a:r>
                  <a:rPr lang="ja-JP" altLang="en-US" sz="2000" dirty="0"/>
                  <a:t>②非圧縮</a:t>
                </a:r>
                <a:endParaRPr lang="en-US" altLang="ja-JP" sz="2000" dirty="0"/>
              </a:p>
              <a:p>
                <a:pPr marL="0" indent="0">
                  <a:buNone/>
                </a:pPr>
                <a:endParaRPr lang="en-US" altLang="ja-JP" sz="2000" dirty="0"/>
              </a:p>
              <a:p>
                <a:pPr marL="0" indent="0">
                  <a:buNone/>
                </a:pPr>
                <a:r>
                  <a:rPr lang="ja-JP" altLang="en-US" sz="2000" dirty="0"/>
                  <a:t>③抵抗率一定</a:t>
                </a:r>
                <a:endParaRPr lang="en-US" altLang="ja-JP" sz="2000" dirty="0"/>
              </a:p>
              <a:p>
                <a:pPr marL="0" indent="0">
                  <a:buNone/>
                </a:pPr>
                <a:r>
                  <a:rPr lang="ja-JP" altLang="en-US" sz="2000" dirty="0"/>
                  <a:t>④シート外部のプラズマ圧力は一様</a:t>
                </a:r>
                <a:endParaRPr lang="en-US" altLang="ja-JP" sz="2000" dirty="0"/>
              </a:p>
              <a:p>
                <a:pPr marL="0" indent="0">
                  <a:buNone/>
                </a:pPr>
                <a14:m>
                  <m:oMath xmlns:m="http://schemas.openxmlformats.org/officeDocument/2006/math">
                    <m:r>
                      <a:rPr lang="en-US" altLang="ja-JP" sz="1600" b="0" i="1" smtClean="0">
                        <a:latin typeface="Cambria Math" panose="02040503050406030204" pitchFamily="18" charset="0"/>
                      </a:rPr>
                      <m:t>         </m:t>
                    </m:r>
                    <m:f>
                      <m:fPr>
                        <m:ctrlPr>
                          <a:rPr lang="en-US" altLang="ja-JP" sz="1600" i="1" smtClean="0">
                            <a:latin typeface="Cambria Math" panose="02040503050406030204" pitchFamily="18" charset="0"/>
                          </a:rPr>
                        </m:ctrlPr>
                      </m:fPr>
                      <m:num>
                        <m:sSup>
                          <m:sSupPr>
                            <m:ctrlPr>
                              <a:rPr lang="en-US" altLang="ja-JP" sz="1600" i="1" smtClean="0">
                                <a:latin typeface="Cambria Math" panose="02040503050406030204" pitchFamily="18" charset="0"/>
                              </a:rPr>
                            </m:ctrlPr>
                          </m:sSupPr>
                          <m:e>
                            <m:r>
                              <a:rPr lang="en-US" altLang="ja-JP" sz="1600" b="0" i="1" smtClean="0">
                                <a:latin typeface="Cambria Math" panose="02040503050406030204" pitchFamily="18" charset="0"/>
                              </a:rPr>
                              <m:t>𝐵</m:t>
                            </m:r>
                          </m:e>
                          <m:sup>
                            <m:r>
                              <a:rPr lang="en-US" altLang="ja-JP" sz="1600" b="0" i="1" smtClean="0">
                                <a:latin typeface="Cambria Math" panose="02040503050406030204" pitchFamily="18" charset="0"/>
                              </a:rPr>
                              <m:t>2</m:t>
                            </m:r>
                          </m:sup>
                        </m:sSup>
                      </m:num>
                      <m:den>
                        <m:r>
                          <a:rPr lang="en-US" altLang="ja-JP" sz="1600" b="0" i="1" smtClean="0">
                            <a:latin typeface="Cambria Math" panose="02040503050406030204" pitchFamily="18" charset="0"/>
                          </a:rPr>
                          <m:t>2</m:t>
                        </m:r>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𝜇</m:t>
                            </m:r>
                          </m:e>
                          <m:sub>
                            <m:r>
                              <a:rPr lang="en-US" altLang="ja-JP" sz="1600" b="0" i="1" smtClean="0">
                                <a:latin typeface="Cambria Math" panose="02040503050406030204" pitchFamily="18" charset="0"/>
                              </a:rPr>
                              <m:t>0</m:t>
                            </m:r>
                          </m:sub>
                        </m:sSub>
                      </m:den>
                    </m:f>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𝑝</m:t>
                        </m:r>
                      </m:e>
                      <m:sub>
                        <m:r>
                          <a:rPr lang="en-US" altLang="ja-JP" sz="1600" b="0" i="1" smtClean="0">
                            <a:latin typeface="Cambria Math" panose="02040503050406030204" pitchFamily="18" charset="0"/>
                          </a:rPr>
                          <m:t>𝑖𝑛</m:t>
                        </m:r>
                      </m:sub>
                    </m:sSub>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ja-JP" altLang="en-US" sz="1600" b="0" i="1" smtClean="0">
                            <a:latin typeface="Cambria Math" panose="02040503050406030204" pitchFamily="18" charset="0"/>
                          </a:rPr>
                          <m:t>𝜌</m:t>
                        </m:r>
                        <m:sSubSup>
                          <m:sSubSupPr>
                            <m:ctrlPr>
                              <a:rPr lang="en-US" altLang="ja-JP" sz="1600" b="0" i="1" smtClean="0">
                                <a:latin typeface="Cambria Math" panose="02040503050406030204" pitchFamily="18" charset="0"/>
                              </a:rPr>
                            </m:ctrlPr>
                          </m:sSubSupPr>
                          <m:e>
                            <m:r>
                              <a:rPr lang="en-US" altLang="ja-JP" sz="1600" b="0" i="1" smtClean="0">
                                <a:latin typeface="Cambria Math" panose="02040503050406030204" pitchFamily="18" charset="0"/>
                              </a:rPr>
                              <m:t>𝑣</m:t>
                            </m:r>
                          </m:e>
                          <m:sub>
                            <m:r>
                              <a:rPr lang="en-US" altLang="ja-JP" sz="1600" b="0" i="1" smtClean="0">
                                <a:latin typeface="Cambria Math" panose="02040503050406030204" pitchFamily="18" charset="0"/>
                              </a:rPr>
                              <m:t>𝑜𝑢𝑡</m:t>
                            </m:r>
                          </m:sub>
                          <m:sup>
                            <m:r>
                              <a:rPr lang="en-US" altLang="ja-JP" sz="1600" b="0" i="1" smtClean="0">
                                <a:latin typeface="Cambria Math" panose="02040503050406030204" pitchFamily="18" charset="0"/>
                              </a:rPr>
                              <m:t>2</m:t>
                            </m:r>
                          </m:sup>
                        </m:sSubSup>
                      </m:num>
                      <m:den>
                        <m:r>
                          <a:rPr lang="en-US" altLang="ja-JP" sz="1600" b="0" i="1" smtClean="0">
                            <a:latin typeface="Cambria Math" panose="02040503050406030204" pitchFamily="18" charset="0"/>
                          </a:rPr>
                          <m:t>2</m:t>
                        </m:r>
                      </m:den>
                    </m:f>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𝑝</m:t>
                        </m:r>
                      </m:e>
                      <m:sub>
                        <m:r>
                          <a:rPr lang="en-US" altLang="ja-JP" sz="1600" b="0" i="1" smtClean="0">
                            <a:latin typeface="Cambria Math" panose="02040503050406030204" pitchFamily="18" charset="0"/>
                          </a:rPr>
                          <m:t>𝑜𝑢𝑡</m:t>
                        </m:r>
                      </m:sub>
                    </m:sSub>
                  </m:oMath>
                </a14:m>
                <a:r>
                  <a:rPr lang="en-US" altLang="ja-JP" sz="1600" b="0" dirty="0"/>
                  <a:t> </a:t>
                </a:r>
                <a:br>
                  <a:rPr lang="en-US" altLang="ja-JP" sz="1600" b="0" dirty="0"/>
                </a:br>
                <a14:m>
                  <m:oMath xmlns:m="http://schemas.openxmlformats.org/officeDocument/2006/math">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         </m:t>
                        </m:r>
                        <m:r>
                          <a:rPr lang="en-US" altLang="ja-JP" sz="1600" b="0" i="1" smtClean="0">
                            <a:latin typeface="Cambria Math" panose="02040503050406030204" pitchFamily="18" charset="0"/>
                          </a:rPr>
                          <m:t>𝑣</m:t>
                        </m:r>
                      </m:e>
                      <m:sub>
                        <m:r>
                          <a:rPr lang="en-US" altLang="ja-JP" sz="1600" b="0" i="1" smtClean="0">
                            <a:latin typeface="Cambria Math" panose="02040503050406030204" pitchFamily="18" charset="0"/>
                          </a:rPr>
                          <m:t>𝑜𝑢𝑡</m:t>
                        </m:r>
                      </m:sub>
                    </m:sSub>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𝐵</m:t>
                        </m:r>
                      </m:num>
                      <m:den>
                        <m:rad>
                          <m:radPr>
                            <m:degHide m:val="on"/>
                            <m:ctrlPr>
                              <a:rPr lang="en-US" altLang="ja-JP" sz="1600" b="0" i="1" smtClean="0">
                                <a:latin typeface="Cambria Math" panose="02040503050406030204" pitchFamily="18" charset="0"/>
                              </a:rPr>
                            </m:ctrlPr>
                          </m:radPr>
                          <m:deg/>
                          <m:e>
                            <m:sSub>
                              <m:sSubPr>
                                <m:ctrlPr>
                                  <a:rPr lang="en-US" altLang="ja-JP" sz="1600" b="0" i="1" smtClean="0">
                                    <a:latin typeface="Cambria Math" panose="02040503050406030204" pitchFamily="18" charset="0"/>
                                  </a:rPr>
                                </m:ctrlPr>
                              </m:sSubPr>
                              <m:e>
                                <m:r>
                                  <a:rPr lang="ja-JP" altLang="en-US" sz="1600" b="0" i="1" smtClean="0">
                                    <a:latin typeface="Cambria Math" panose="02040503050406030204" pitchFamily="18" charset="0"/>
                                  </a:rPr>
                                  <m:t>𝜇</m:t>
                                </m:r>
                              </m:e>
                              <m:sub>
                                <m:r>
                                  <a:rPr lang="en-US" altLang="ja-JP" sz="1600" b="0" i="1" smtClean="0">
                                    <a:latin typeface="Cambria Math" panose="02040503050406030204" pitchFamily="18" charset="0"/>
                                  </a:rPr>
                                  <m:t>0</m:t>
                                </m:r>
                              </m:sub>
                            </m:sSub>
                            <m:r>
                              <a:rPr lang="ja-JP" altLang="en-US" sz="1600" b="0" i="1" smtClean="0">
                                <a:latin typeface="Cambria Math" panose="02040503050406030204" pitchFamily="18" charset="0"/>
                              </a:rPr>
                              <m:t>𝜌</m:t>
                            </m:r>
                          </m:e>
                        </m:rad>
                      </m:den>
                    </m:f>
                    <m:r>
                      <a:rPr lang="en-US" altLang="ja-JP" sz="1600" b="0" i="1" smtClean="0">
                        <a:latin typeface="Cambria Math" panose="02040503050406030204" pitchFamily="18" charset="0"/>
                      </a:rPr>
                      <m:t>=</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𝐴</m:t>
                        </m:r>
                      </m:sub>
                    </m:sSub>
                  </m:oMath>
                </a14:m>
                <a:r>
                  <a:rPr lang="en-US" altLang="ja-JP" sz="1600" dirty="0"/>
                  <a:t> </a:t>
                </a:r>
              </a:p>
              <a:p>
                <a:pPr marL="0" indent="0">
                  <a:buNone/>
                </a:pPr>
                <a:r>
                  <a:rPr lang="ja-JP" altLang="en-US" sz="1400" dirty="0"/>
                  <a:t>➡　</a:t>
                </a:r>
                <a14:m>
                  <m:oMath xmlns:m="http://schemas.openxmlformats.org/officeDocument/2006/math">
                    <m:sSub>
                      <m:sSubPr>
                        <m:ctrlPr>
                          <a:rPr lang="en-US" altLang="ja-JP" sz="1600" i="1" smtClean="0">
                            <a:latin typeface="Cambria Math" panose="02040503050406030204" pitchFamily="18" charset="0"/>
                          </a:rPr>
                        </m:ctrlPr>
                      </m:sSubPr>
                      <m:e>
                        <m:r>
                          <a:rPr lang="en-US" altLang="ja-JP" sz="1600" b="0" i="1" smtClean="0">
                            <a:latin typeface="Cambria Math" panose="02040503050406030204" pitchFamily="18" charset="0"/>
                          </a:rPr>
                          <m:t>𝑣</m:t>
                        </m:r>
                      </m:e>
                      <m:sub>
                        <m:r>
                          <m:rPr>
                            <m:sty m:val="p"/>
                          </m:rPr>
                          <a:rPr lang="en-US" altLang="ja-JP" sz="1600" i="1">
                            <a:latin typeface="Cambria Math" panose="02040503050406030204" pitchFamily="18" charset="0"/>
                          </a:rPr>
                          <m:t>in</m:t>
                        </m:r>
                      </m:sub>
                    </m:sSub>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𝐴</m:t>
                            </m:r>
                          </m:sub>
                        </m:sSub>
                      </m:num>
                      <m:den>
                        <m:rad>
                          <m:radPr>
                            <m:degHide m:val="on"/>
                            <m:ctrlPr>
                              <a:rPr lang="en-US" altLang="ja-JP" sz="1600" b="0" i="1" smtClean="0">
                                <a:latin typeface="Cambria Math" panose="02040503050406030204" pitchFamily="18" charset="0"/>
                              </a:rPr>
                            </m:ctrlPr>
                          </m:radPr>
                          <m:deg/>
                          <m:e>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𝑅</m:t>
                                </m:r>
                              </m:e>
                              <m:sub>
                                <m:r>
                                  <a:rPr lang="en-US" altLang="ja-JP" sz="1600" b="0" i="1" smtClean="0">
                                    <a:latin typeface="Cambria Math" panose="02040503050406030204" pitchFamily="18" charset="0"/>
                                  </a:rPr>
                                  <m:t>𝑚</m:t>
                                </m:r>
                              </m:sub>
                            </m:sSub>
                          </m:e>
                        </m:rad>
                      </m:den>
                    </m:f>
                    <m:r>
                      <a:rPr lang="en-US" altLang="ja-JP" sz="1600" b="0" i="0" smtClean="0">
                        <a:latin typeface="Cambria Math" panose="02040503050406030204" pitchFamily="18" charset="0"/>
                      </a:rPr>
                      <m:t>   (</m:t>
                    </m:r>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𝑅</m:t>
                        </m:r>
                      </m:e>
                      <m:sub>
                        <m:r>
                          <a:rPr lang="en-US" altLang="ja-JP" sz="1600" b="0" i="1" smtClean="0">
                            <a:latin typeface="Cambria Math" panose="02040503050406030204" pitchFamily="18" charset="0"/>
                          </a:rPr>
                          <m:t>𝑚</m:t>
                        </m:r>
                      </m:sub>
                    </m:sSub>
                    <m:r>
                      <a:rPr lang="en-US" altLang="ja-JP" sz="1600" b="0" i="1" smtClean="0">
                        <a:latin typeface="Cambria Math" panose="02040503050406030204" pitchFamily="18" charset="0"/>
                      </a:rPr>
                      <m:t>=</m:t>
                    </m:r>
                    <m:f>
                      <m:fPr>
                        <m:ctrlPr>
                          <a:rPr lang="en-US" altLang="ja-JP" sz="1600" b="0" i="1" smtClean="0">
                            <a:latin typeface="Cambria Math" panose="02040503050406030204" pitchFamily="18" charset="0"/>
                          </a:rPr>
                        </m:ctrlPr>
                      </m:fPr>
                      <m:num>
                        <m:sSub>
                          <m:sSubPr>
                            <m:ctrlPr>
                              <a:rPr lang="en-US" altLang="ja-JP" sz="1600" b="0" i="1" smtClean="0">
                                <a:latin typeface="Cambria Math" panose="02040503050406030204" pitchFamily="18" charset="0"/>
                              </a:rPr>
                            </m:ctrlPr>
                          </m:sSubPr>
                          <m:e>
                            <m:r>
                              <a:rPr lang="en-US" altLang="ja-JP" sz="1600" b="0" i="1" smtClean="0">
                                <a:latin typeface="Cambria Math" panose="02040503050406030204" pitchFamily="18" charset="0"/>
                              </a:rPr>
                              <m:t>𝑉</m:t>
                            </m:r>
                          </m:e>
                          <m:sub>
                            <m:r>
                              <a:rPr lang="en-US" altLang="ja-JP" sz="1600" b="0" i="1" smtClean="0">
                                <a:latin typeface="Cambria Math" panose="02040503050406030204" pitchFamily="18" charset="0"/>
                              </a:rPr>
                              <m:t>𝐴</m:t>
                            </m:r>
                          </m:sub>
                        </m:sSub>
                        <m:r>
                          <a:rPr lang="en-US" altLang="ja-JP" sz="1600" b="0" i="1" smtClean="0">
                            <a:latin typeface="Cambria Math" panose="02040503050406030204" pitchFamily="18" charset="0"/>
                          </a:rPr>
                          <m:t>𝐿</m:t>
                        </m:r>
                      </m:num>
                      <m:den>
                        <m:r>
                          <a:rPr lang="ja-JP" altLang="en-US" sz="1600" b="0" i="1" smtClean="0">
                            <a:latin typeface="Cambria Math" panose="02040503050406030204" pitchFamily="18" charset="0"/>
                          </a:rPr>
                          <m:t>𝜂</m:t>
                        </m:r>
                      </m:den>
                    </m:f>
                    <m:r>
                      <a:rPr lang="en-US" altLang="ja-JP" sz="1600" b="0" i="1" smtClean="0">
                        <a:latin typeface="Cambria Math" panose="02040503050406030204" pitchFamily="18" charset="0"/>
                      </a:rPr>
                      <m:t>)</m:t>
                    </m:r>
                  </m:oMath>
                </a14:m>
                <a:endParaRPr lang="en-US" altLang="ja-JP" sz="1400" dirty="0"/>
              </a:p>
            </p:txBody>
          </p:sp>
        </mc:Choice>
        <mc:Fallback xmlns="">
          <p:sp>
            <p:nvSpPr>
              <p:cNvPr id="8" name="コンテンツ プレースホルダー 7">
                <a:extLst>
                  <a:ext uri="{FF2B5EF4-FFF2-40B4-BE49-F238E27FC236}">
                    <a16:creationId xmlns:a16="http://schemas.microsoft.com/office/drawing/2014/main" id="{BE669A9E-9928-C9AD-1BBC-C47382FA2642}"/>
                  </a:ext>
                </a:extLst>
              </p:cNvPr>
              <p:cNvSpPr txBox="1">
                <a:spLocks noRot="1" noChangeAspect="1" noMove="1" noResize="1" noEditPoints="1" noAdjustHandles="1" noChangeArrowheads="1" noChangeShapeType="1" noTextEdit="1"/>
              </p:cNvSpPr>
              <p:nvPr/>
            </p:nvSpPr>
            <p:spPr>
              <a:xfrm>
                <a:off x="6830574" y="603607"/>
                <a:ext cx="4963854" cy="5680652"/>
              </a:xfrm>
              <a:prstGeom prst="rect">
                <a:avLst/>
              </a:prstGeom>
              <a:blipFill>
                <a:blip r:embed="rId4"/>
                <a:stretch>
                  <a:fillRect l="-1351"/>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BCF52C63-6487-DF5F-1B3D-F4DF6F4C38A6}"/>
              </a:ext>
            </a:extLst>
          </p:cNvPr>
          <p:cNvPicPr>
            <a:picLocks noChangeAspect="1"/>
          </p:cNvPicPr>
          <p:nvPr/>
        </p:nvPicPr>
        <p:blipFill>
          <a:blip r:embed="rId5"/>
          <a:stretch>
            <a:fillRect/>
          </a:stretch>
        </p:blipFill>
        <p:spPr>
          <a:xfrm>
            <a:off x="7117657" y="1490659"/>
            <a:ext cx="2609261" cy="545046"/>
          </a:xfrm>
          <a:prstGeom prst="rect">
            <a:avLst/>
          </a:prstGeom>
        </p:spPr>
      </p:pic>
      <p:pic>
        <p:nvPicPr>
          <p:cNvPr id="11" name="図 10">
            <a:extLst>
              <a:ext uri="{FF2B5EF4-FFF2-40B4-BE49-F238E27FC236}">
                <a16:creationId xmlns:a16="http://schemas.microsoft.com/office/drawing/2014/main" id="{B877BE02-94BD-77C4-8F3C-82E4BFF5AF17}"/>
              </a:ext>
            </a:extLst>
          </p:cNvPr>
          <p:cNvPicPr>
            <a:picLocks noChangeAspect="1"/>
          </p:cNvPicPr>
          <p:nvPr/>
        </p:nvPicPr>
        <p:blipFill>
          <a:blip r:embed="rId6"/>
          <a:stretch>
            <a:fillRect/>
          </a:stretch>
        </p:blipFill>
        <p:spPr>
          <a:xfrm>
            <a:off x="7117657" y="2065481"/>
            <a:ext cx="1981733" cy="482657"/>
          </a:xfrm>
          <a:prstGeom prst="rect">
            <a:avLst/>
          </a:prstGeom>
        </p:spPr>
      </p:pic>
      <p:pic>
        <p:nvPicPr>
          <p:cNvPr id="13" name="図 12">
            <a:extLst>
              <a:ext uri="{FF2B5EF4-FFF2-40B4-BE49-F238E27FC236}">
                <a16:creationId xmlns:a16="http://schemas.microsoft.com/office/drawing/2014/main" id="{B54FDAE8-FB5E-F9D6-1A25-5075B50D8CEF}"/>
              </a:ext>
            </a:extLst>
          </p:cNvPr>
          <p:cNvPicPr>
            <a:picLocks noChangeAspect="1"/>
          </p:cNvPicPr>
          <p:nvPr/>
        </p:nvPicPr>
        <p:blipFill>
          <a:blip r:embed="rId7"/>
          <a:stretch>
            <a:fillRect/>
          </a:stretch>
        </p:blipFill>
        <p:spPr>
          <a:xfrm>
            <a:off x="7180410" y="3033088"/>
            <a:ext cx="1074659" cy="312232"/>
          </a:xfrm>
          <a:prstGeom prst="rect">
            <a:avLst/>
          </a:prstGeom>
        </p:spPr>
      </p:pic>
    </p:spTree>
    <p:extLst>
      <p:ext uri="{BB962C8B-B14F-4D97-AF65-F5344CB8AC3E}">
        <p14:creationId xmlns:p14="http://schemas.microsoft.com/office/powerpoint/2010/main" val="89479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9D50A807-3694-ADEA-A225-732FC8073719}"/>
              </a:ext>
            </a:extLst>
          </p:cNvPr>
          <p:cNvSpPr>
            <a:spLocks noGrp="1"/>
          </p:cNvSpPr>
          <p:nvPr>
            <p:ph type="ftr" sz="quarter" idx="4294967295"/>
          </p:nvPr>
        </p:nvSpPr>
        <p:spPr>
          <a:xfrm>
            <a:off x="348916" y="6643396"/>
            <a:ext cx="11459160" cy="214604"/>
          </a:xfrm>
        </p:spPr>
        <p:txBody>
          <a:bodyPr/>
          <a:lstStyle/>
          <a:p>
            <a:r>
              <a:rPr kumimoji="1" lang="en-US" altLang="ja-JP" dirty="0"/>
              <a:t>[1]</a:t>
            </a:r>
            <a:r>
              <a:rPr kumimoji="1" lang="en-US" altLang="ja-JP" dirty="0" err="1"/>
              <a:t>W.Fox</a:t>
            </a:r>
            <a:r>
              <a:rPr kumimoji="1" lang="en-US" altLang="ja-JP" dirty="0"/>
              <a:t>, et al., PRL 118, 125002 (2017).</a:t>
            </a:r>
            <a:endParaRPr kumimoji="1" lang="ja-JP" altLang="en-US" dirty="0"/>
          </a:p>
        </p:txBody>
      </p:sp>
      <p:sp>
        <p:nvSpPr>
          <p:cNvPr id="2" name="タイトル 1">
            <a:extLst>
              <a:ext uri="{FF2B5EF4-FFF2-40B4-BE49-F238E27FC236}">
                <a16:creationId xmlns:a16="http://schemas.microsoft.com/office/drawing/2014/main" id="{FDA0251E-AF62-AF03-D329-E9938FEEEDD5}"/>
              </a:ext>
            </a:extLst>
          </p:cNvPr>
          <p:cNvSpPr>
            <a:spLocks noGrp="1"/>
          </p:cNvSpPr>
          <p:nvPr>
            <p:ph type="title"/>
          </p:nvPr>
        </p:nvSpPr>
        <p:spPr/>
        <p:txBody>
          <a:bodyPr>
            <a:normAutofit fontScale="90000"/>
          </a:bodyPr>
          <a:lstStyle/>
          <a:p>
            <a:r>
              <a:rPr kumimoji="1" lang="ja-JP" altLang="en-US" dirty="0"/>
              <a:t>四重極ポテンシャル</a:t>
            </a:r>
            <a:r>
              <a:rPr kumimoji="1" lang="en-US" altLang="ja-JP" baseline="30000" dirty="0"/>
              <a:t>[1]</a:t>
            </a:r>
            <a:endParaRPr kumimoji="1" lang="ja-JP" altLang="en-US" baseline="30000" dirty="0"/>
          </a:p>
        </p:txBody>
      </p:sp>
      <p:sp>
        <p:nvSpPr>
          <p:cNvPr id="6" name="スライド番号プレースホルダー 5">
            <a:extLst>
              <a:ext uri="{FF2B5EF4-FFF2-40B4-BE49-F238E27FC236}">
                <a16:creationId xmlns:a16="http://schemas.microsoft.com/office/drawing/2014/main" id="{40E634F0-5408-74FC-FF6C-A35F08BEB564}"/>
              </a:ext>
            </a:extLst>
          </p:cNvPr>
          <p:cNvSpPr>
            <a:spLocks noGrp="1"/>
          </p:cNvSpPr>
          <p:nvPr>
            <p:ph type="sldNum" sz="quarter" idx="4"/>
          </p:nvPr>
        </p:nvSpPr>
        <p:spPr/>
        <p:txBody>
          <a:bodyPr/>
          <a:lstStyle/>
          <a:p>
            <a:fld id="{BA60D87D-CB58-4AAC-9906-D8831D2EB70B}" type="slidenum">
              <a:rPr kumimoji="1" lang="ja-JP" altLang="en-US" smtClean="0"/>
              <a:pPr/>
              <a:t>37</a:t>
            </a:fld>
            <a:endParaRPr kumimoji="1" lang="ja-JP" altLang="en-US" dirty="0"/>
          </a:p>
        </p:txBody>
      </p:sp>
      <p:pic>
        <p:nvPicPr>
          <p:cNvPr id="4" name="図 3">
            <a:extLst>
              <a:ext uri="{FF2B5EF4-FFF2-40B4-BE49-F238E27FC236}">
                <a16:creationId xmlns:a16="http://schemas.microsoft.com/office/drawing/2014/main" id="{1080D1F0-9587-1DD7-1819-7F2B157FFA9A}"/>
              </a:ext>
            </a:extLst>
          </p:cNvPr>
          <p:cNvPicPr>
            <a:picLocks noChangeAspect="1"/>
          </p:cNvPicPr>
          <p:nvPr/>
        </p:nvPicPr>
        <p:blipFill>
          <a:blip r:embed="rId2"/>
          <a:stretch>
            <a:fillRect/>
          </a:stretch>
        </p:blipFill>
        <p:spPr>
          <a:xfrm>
            <a:off x="860615" y="698240"/>
            <a:ext cx="10470769" cy="5818164"/>
          </a:xfrm>
          <a:prstGeom prst="rect">
            <a:avLst/>
          </a:prstGeom>
        </p:spPr>
      </p:pic>
    </p:spTree>
    <p:extLst>
      <p:ext uri="{BB962C8B-B14F-4D97-AF65-F5344CB8AC3E}">
        <p14:creationId xmlns:p14="http://schemas.microsoft.com/office/powerpoint/2010/main" val="945127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EE658F-5DA0-52C1-464E-CF0912CDABA6}"/>
              </a:ext>
            </a:extLst>
          </p:cNvPr>
          <p:cNvSpPr>
            <a:spLocks noGrp="1"/>
          </p:cNvSpPr>
          <p:nvPr>
            <p:ph type="title"/>
          </p:nvPr>
        </p:nvSpPr>
        <p:spPr/>
        <p:txBody>
          <a:bodyPr>
            <a:normAutofit fontScale="90000"/>
          </a:bodyPr>
          <a:lstStyle/>
          <a:p>
            <a:r>
              <a:rPr kumimoji="1" lang="ja-JP" altLang="en-US" dirty="0"/>
              <a:t>プローブ挿入による磁場への影響</a:t>
            </a:r>
          </a:p>
        </p:txBody>
      </p:sp>
      <p:sp>
        <p:nvSpPr>
          <p:cNvPr id="5" name="スライド番号プレースホルダー 4">
            <a:extLst>
              <a:ext uri="{FF2B5EF4-FFF2-40B4-BE49-F238E27FC236}">
                <a16:creationId xmlns:a16="http://schemas.microsoft.com/office/drawing/2014/main" id="{4F9FB936-7C75-0AB9-4E7F-70CF94A269EC}"/>
              </a:ext>
            </a:extLst>
          </p:cNvPr>
          <p:cNvSpPr>
            <a:spLocks noGrp="1"/>
          </p:cNvSpPr>
          <p:nvPr>
            <p:ph type="sldNum" sz="quarter" idx="4"/>
          </p:nvPr>
        </p:nvSpPr>
        <p:spPr>
          <a:xfrm>
            <a:off x="10789920" y="0"/>
            <a:ext cx="1004508" cy="827773"/>
          </a:xfrm>
        </p:spPr>
        <p:txBody>
          <a:bodyPr/>
          <a:lstStyle/>
          <a:p>
            <a:fld id="{BA60D87D-CB58-4AAC-9906-D8831D2EB70B}" type="slidenum">
              <a:rPr kumimoji="1" lang="ja-JP" altLang="en-US" smtClean="0"/>
              <a:pPr/>
              <a:t>38</a:t>
            </a:fld>
            <a:endParaRPr kumimoji="1" lang="ja-JP" altLang="en-US" dirty="0"/>
          </a:p>
        </p:txBody>
      </p:sp>
      <p:sp>
        <p:nvSpPr>
          <p:cNvPr id="6" name="コンテンツ プレースホルダー 7">
            <a:extLst>
              <a:ext uri="{FF2B5EF4-FFF2-40B4-BE49-F238E27FC236}">
                <a16:creationId xmlns:a16="http://schemas.microsoft.com/office/drawing/2014/main" id="{FB504DF4-31E6-7FFA-443E-A5634B20F5B8}"/>
              </a:ext>
            </a:extLst>
          </p:cNvPr>
          <p:cNvSpPr txBox="1">
            <a:spLocks/>
          </p:cNvSpPr>
          <p:nvPr/>
        </p:nvSpPr>
        <p:spPr>
          <a:xfrm>
            <a:off x="522241" y="641301"/>
            <a:ext cx="11122911" cy="41010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dirty="0"/>
              <a:t>プローブの外径 </a:t>
            </a:r>
            <a:r>
              <a:rPr lang="en-US" altLang="ja-JP" dirty="0"/>
              <a:t>5 mm, </a:t>
            </a:r>
            <a:r>
              <a:rPr lang="ja-JP" altLang="en-US" dirty="0"/>
              <a:t>内径 </a:t>
            </a:r>
            <a:r>
              <a:rPr lang="en-US" altLang="ja-JP" dirty="0"/>
              <a:t>3.1 mm</a:t>
            </a:r>
            <a:endParaRPr lang="en-US" altLang="ja-JP" baseline="30000" dirty="0"/>
          </a:p>
          <a:p>
            <a:pPr marL="0" indent="0">
              <a:buNone/>
            </a:pPr>
            <a:r>
              <a:rPr lang="ja-JP" altLang="en-US" dirty="0"/>
              <a:t>（</a:t>
            </a:r>
            <a:r>
              <a:rPr lang="en-US" altLang="ja-JP" dirty="0"/>
              <a:t>PCB</a:t>
            </a:r>
            <a:r>
              <a:rPr lang="ja-JP" altLang="en-US" dirty="0"/>
              <a:t>コイルアレイ </a:t>
            </a:r>
            <a:r>
              <a:rPr lang="en-US" altLang="ja-JP" dirty="0"/>
              <a:t>3 mm</a:t>
            </a:r>
            <a:r>
              <a:rPr lang="ja-JP" altLang="en-US" dirty="0"/>
              <a:t>を挿入できる範囲で可能な限り細い径を選択）</a:t>
            </a:r>
            <a:endParaRPr lang="en-US" altLang="ja-JP" dirty="0"/>
          </a:p>
          <a:p>
            <a:pPr marL="0" indent="0">
              <a:buNone/>
            </a:pPr>
            <a:r>
              <a:rPr lang="ja-JP" altLang="en-US" dirty="0"/>
              <a:t>プローブ：</a:t>
            </a:r>
            <a:r>
              <a:rPr lang="en-US" altLang="ja-JP" dirty="0"/>
              <a:t>z</a:t>
            </a:r>
            <a:r>
              <a:rPr lang="ja-JP" altLang="en-US" dirty="0"/>
              <a:t>方向</a:t>
            </a:r>
            <a:r>
              <a:rPr lang="en-US" altLang="ja-JP" dirty="0"/>
              <a:t>5</a:t>
            </a:r>
            <a:r>
              <a:rPr lang="ja-JP" altLang="en-US" dirty="0"/>
              <a:t>本（</a:t>
            </a:r>
            <a:r>
              <a:rPr lang="en-US" altLang="ja-JP" dirty="0"/>
              <a:t>PCB</a:t>
            </a:r>
            <a:r>
              <a:rPr lang="ja-JP" altLang="en-US" dirty="0"/>
              <a:t>）＋</a:t>
            </a:r>
            <a:r>
              <a:rPr lang="en-US" altLang="ja-JP" dirty="0"/>
              <a:t>r</a:t>
            </a:r>
            <a:r>
              <a:rPr lang="ja-JP" altLang="en-US" dirty="0"/>
              <a:t>方向</a:t>
            </a:r>
            <a:r>
              <a:rPr lang="en-US" altLang="ja-JP" dirty="0"/>
              <a:t>6</a:t>
            </a:r>
            <a:r>
              <a:rPr lang="ja-JP" altLang="en-US" dirty="0"/>
              <a:t>本（従来型）</a:t>
            </a:r>
            <a:endParaRPr lang="en-US" altLang="ja-JP" dirty="0"/>
          </a:p>
          <a:p>
            <a:pPr marL="0" indent="0">
              <a:buNone/>
            </a:pPr>
            <a:r>
              <a:rPr lang="ja-JP" altLang="en-US" dirty="0"/>
              <a:t>計測範囲：</a:t>
            </a:r>
            <a:r>
              <a:rPr lang="en-US" altLang="ja-JP" dirty="0"/>
              <a:t>z</a:t>
            </a:r>
            <a:r>
              <a:rPr lang="ja-JP" altLang="en-US" dirty="0"/>
              <a:t>方向</a:t>
            </a:r>
            <a:r>
              <a:rPr lang="en-US" altLang="ja-JP" dirty="0"/>
              <a:t>0.5 mm</a:t>
            </a:r>
            <a:r>
              <a:rPr lang="ja-JP" altLang="en-US" dirty="0"/>
              <a:t>、</a:t>
            </a:r>
            <a:r>
              <a:rPr lang="en-US" altLang="ja-JP" dirty="0"/>
              <a:t>r</a:t>
            </a:r>
            <a:r>
              <a:rPr lang="ja-JP" altLang="en-US" dirty="0"/>
              <a:t>方向</a:t>
            </a:r>
            <a:r>
              <a:rPr lang="en-US" altLang="ja-JP" dirty="0"/>
              <a:t>0.2 m</a:t>
            </a:r>
          </a:p>
          <a:p>
            <a:pPr marL="0" indent="0">
              <a:buNone/>
            </a:pPr>
            <a:r>
              <a:rPr lang="ja-JP" altLang="en-US" dirty="0"/>
              <a:t>計測範囲内に占めるプローブの割合：</a:t>
            </a:r>
            <a:r>
              <a:rPr lang="en-US" altLang="ja-JP" dirty="0"/>
              <a:t>5%(PCB)</a:t>
            </a:r>
            <a:r>
              <a:rPr lang="ja-JP" altLang="en-US" dirty="0"/>
              <a:t>＋</a:t>
            </a:r>
            <a:r>
              <a:rPr lang="en-US" altLang="ja-JP" dirty="0"/>
              <a:t>15%</a:t>
            </a:r>
            <a:endParaRPr lang="ja-JP" altLang="en-US" dirty="0"/>
          </a:p>
        </p:txBody>
      </p:sp>
      <p:grpSp>
        <p:nvGrpSpPr>
          <p:cNvPr id="3" name="グループ化 2">
            <a:extLst>
              <a:ext uri="{FF2B5EF4-FFF2-40B4-BE49-F238E27FC236}">
                <a16:creationId xmlns:a16="http://schemas.microsoft.com/office/drawing/2014/main" id="{1BFB3545-6C28-D92E-5769-6D147C68698E}"/>
              </a:ext>
            </a:extLst>
          </p:cNvPr>
          <p:cNvGrpSpPr/>
          <p:nvPr/>
        </p:nvGrpSpPr>
        <p:grpSpPr>
          <a:xfrm>
            <a:off x="372965" y="3997112"/>
            <a:ext cx="6311860" cy="2860888"/>
            <a:chOff x="348916" y="4088391"/>
            <a:chExt cx="5710572" cy="2492850"/>
          </a:xfrm>
        </p:grpSpPr>
        <p:pic>
          <p:nvPicPr>
            <p:cNvPr id="10" name="図 9" descr="グラフ, 等高線グラフ&#10;&#10;自動的に生成された説明">
              <a:extLst>
                <a:ext uri="{FF2B5EF4-FFF2-40B4-BE49-F238E27FC236}">
                  <a16:creationId xmlns:a16="http://schemas.microsoft.com/office/drawing/2014/main" id="{20C60214-42ED-878B-2D71-79C7B5A37BCF}"/>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l="8501" t="21523" r="13685" b="18793"/>
            <a:stretch/>
          </p:blipFill>
          <p:spPr>
            <a:xfrm>
              <a:off x="348916" y="4088391"/>
              <a:ext cx="5710572" cy="2492850"/>
            </a:xfrm>
            <a:prstGeom prst="rect">
              <a:avLst/>
            </a:prstGeom>
          </p:spPr>
        </p:pic>
        <p:pic>
          <p:nvPicPr>
            <p:cNvPr id="11" name="図 10" descr="グラフ, レーダー チャート&#10;&#10;自動的に生成された説明">
              <a:extLst>
                <a:ext uri="{FF2B5EF4-FFF2-40B4-BE49-F238E27FC236}">
                  <a16:creationId xmlns:a16="http://schemas.microsoft.com/office/drawing/2014/main" id="{47CE6C35-2793-FFF9-97BD-754051764C67}"/>
                </a:ext>
              </a:extLst>
            </p:cNvPr>
            <p:cNvPicPr>
              <a:picLocks/>
            </p:cNvPicPr>
            <p:nvPr/>
          </p:nvPicPr>
          <p:blipFill rotWithShape="1">
            <a:blip r:embed="rId3">
              <a:extLst>
                <a:ext uri="{28A0092B-C50C-407E-A947-70E740481C1C}">
                  <a14:useLocalDpi xmlns:a14="http://schemas.microsoft.com/office/drawing/2010/main" val="0"/>
                </a:ext>
              </a:extLst>
            </a:blip>
            <a:srcRect l="56227" t="14146" r="18678" b="17888"/>
            <a:stretch/>
          </p:blipFill>
          <p:spPr>
            <a:xfrm flipH="1">
              <a:off x="2791900" y="4508623"/>
              <a:ext cx="830351" cy="1812160"/>
            </a:xfrm>
            <a:prstGeom prst="rect">
              <a:avLst/>
            </a:prstGeom>
          </p:spPr>
        </p:pic>
      </p:grpSp>
    </p:spTree>
    <p:extLst>
      <p:ext uri="{BB962C8B-B14F-4D97-AF65-F5344CB8AC3E}">
        <p14:creationId xmlns:p14="http://schemas.microsoft.com/office/powerpoint/2010/main" val="611338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A0251E-AF62-AF03-D329-E9938FEEEDD5}"/>
              </a:ext>
            </a:extLst>
          </p:cNvPr>
          <p:cNvSpPr>
            <a:spLocks noGrp="1"/>
          </p:cNvSpPr>
          <p:nvPr>
            <p:ph type="title"/>
          </p:nvPr>
        </p:nvSpPr>
        <p:spPr/>
        <p:txBody>
          <a:bodyPr>
            <a:normAutofit fontScale="90000"/>
          </a:bodyPr>
          <a:lstStyle/>
          <a:p>
            <a:r>
              <a:rPr lang="ja-JP" altLang="en-US" dirty="0"/>
              <a:t>発光分布</a:t>
            </a:r>
            <a:endParaRPr kumimoji="1" lang="ja-JP" altLang="en-US" dirty="0"/>
          </a:p>
        </p:txBody>
      </p:sp>
      <p:sp>
        <p:nvSpPr>
          <p:cNvPr id="6" name="スライド番号プレースホルダー 5">
            <a:extLst>
              <a:ext uri="{FF2B5EF4-FFF2-40B4-BE49-F238E27FC236}">
                <a16:creationId xmlns:a16="http://schemas.microsoft.com/office/drawing/2014/main" id="{40E634F0-5408-74FC-FF6C-A35F08BEB564}"/>
              </a:ext>
            </a:extLst>
          </p:cNvPr>
          <p:cNvSpPr>
            <a:spLocks noGrp="1"/>
          </p:cNvSpPr>
          <p:nvPr>
            <p:ph type="sldNum" sz="quarter" idx="4"/>
          </p:nvPr>
        </p:nvSpPr>
        <p:spPr/>
        <p:txBody>
          <a:bodyPr/>
          <a:lstStyle/>
          <a:p>
            <a:fld id="{BA60D87D-CB58-4AAC-9906-D8831D2EB70B}" type="slidenum">
              <a:rPr kumimoji="1" lang="ja-JP" altLang="en-US" smtClean="0"/>
              <a:pPr/>
              <a:t>39</a:t>
            </a:fld>
            <a:endParaRPr kumimoji="1" lang="ja-JP" altLang="en-US" dirty="0"/>
          </a:p>
        </p:txBody>
      </p:sp>
      <p:pic>
        <p:nvPicPr>
          <p:cNvPr id="8" name="図 7">
            <a:extLst>
              <a:ext uri="{FF2B5EF4-FFF2-40B4-BE49-F238E27FC236}">
                <a16:creationId xmlns:a16="http://schemas.microsoft.com/office/drawing/2014/main" id="{CC6BCD0A-B7E6-6D3E-B2B3-3C29B54E1B64}"/>
              </a:ext>
            </a:extLst>
          </p:cNvPr>
          <p:cNvPicPr>
            <a:picLocks noChangeAspect="1"/>
          </p:cNvPicPr>
          <p:nvPr/>
        </p:nvPicPr>
        <p:blipFill rotWithShape="1">
          <a:blip r:embed="rId2"/>
          <a:srcRect t="1057"/>
          <a:stretch/>
        </p:blipFill>
        <p:spPr>
          <a:xfrm>
            <a:off x="397572" y="618565"/>
            <a:ext cx="10581740" cy="5965466"/>
          </a:xfrm>
          <a:prstGeom prst="rect">
            <a:avLst/>
          </a:prstGeom>
        </p:spPr>
      </p:pic>
      <p:sp>
        <p:nvSpPr>
          <p:cNvPr id="9" name="コンテンツ プレースホルダー 7">
            <a:extLst>
              <a:ext uri="{FF2B5EF4-FFF2-40B4-BE49-F238E27FC236}">
                <a16:creationId xmlns:a16="http://schemas.microsoft.com/office/drawing/2014/main" id="{D563DA98-0CAD-D1E7-03DE-98DFBAA03302}"/>
              </a:ext>
            </a:extLst>
          </p:cNvPr>
          <p:cNvSpPr txBox="1">
            <a:spLocks/>
          </p:cNvSpPr>
          <p:nvPr/>
        </p:nvSpPr>
        <p:spPr>
          <a:xfrm>
            <a:off x="6096000" y="810337"/>
            <a:ext cx="5977180" cy="43894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2000" dirty="0"/>
              <a:t>R</a:t>
            </a:r>
            <a:r>
              <a:rPr lang="ja-JP" altLang="en-US" sz="2000" dirty="0"/>
              <a:t>方向</a:t>
            </a:r>
            <a:r>
              <a:rPr lang="en-US" altLang="ja-JP" sz="2000" dirty="0"/>
              <a:t>35ch</a:t>
            </a:r>
            <a:r>
              <a:rPr lang="ja-JP" altLang="en-US" sz="2000" dirty="0"/>
              <a:t>で測定した発光分布</a:t>
            </a:r>
            <a:br>
              <a:rPr lang="en-US" altLang="ja-JP" sz="2000" dirty="0"/>
            </a:br>
            <a:r>
              <a:rPr lang="ja-JP" altLang="en-US" sz="2000" dirty="0"/>
              <a:t>（再現性を仮定して</a:t>
            </a:r>
            <a:r>
              <a:rPr lang="en-US" altLang="ja-JP" sz="2000" dirty="0"/>
              <a:t>z</a:t>
            </a:r>
            <a:r>
              <a:rPr lang="ja-JP" altLang="en-US" sz="2000" dirty="0"/>
              <a:t>方向に計測をスキャン）</a:t>
            </a:r>
            <a:br>
              <a:rPr lang="en-US" altLang="ja-JP" sz="2000" dirty="0"/>
            </a:br>
            <a:r>
              <a:rPr lang="ja-JP" altLang="en-US" sz="2000" dirty="0"/>
              <a:t>パイルアップした電子密度のブロブも存在しそう</a:t>
            </a:r>
            <a:br>
              <a:rPr lang="en-US" altLang="ja-JP" sz="2000" dirty="0"/>
            </a:br>
            <a:r>
              <a:rPr lang="ja-JP" altLang="en-US" sz="2000" dirty="0"/>
              <a:t>→今後、詳細に計測予定</a:t>
            </a:r>
            <a:endParaRPr lang="en-US" altLang="ja-JP" sz="2000" dirty="0"/>
          </a:p>
          <a:p>
            <a:endParaRPr lang="ja-JP" altLang="en-US" sz="2000" dirty="0"/>
          </a:p>
        </p:txBody>
      </p:sp>
    </p:spTree>
    <p:extLst>
      <p:ext uri="{BB962C8B-B14F-4D97-AF65-F5344CB8AC3E}">
        <p14:creationId xmlns:p14="http://schemas.microsoft.com/office/powerpoint/2010/main" val="286406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35AC21-BF61-C267-085B-DC39D895849E}"/>
              </a:ext>
            </a:extLst>
          </p:cNvPr>
          <p:cNvSpPr>
            <a:spLocks noGrp="1"/>
          </p:cNvSpPr>
          <p:nvPr>
            <p:ph type="title"/>
          </p:nvPr>
        </p:nvSpPr>
        <p:spPr/>
        <p:txBody>
          <a:bodyPr>
            <a:normAutofit fontScale="90000"/>
          </a:bodyPr>
          <a:lstStyle/>
          <a:p>
            <a:r>
              <a:rPr lang="ja-JP" altLang="en-US" dirty="0"/>
              <a:t>目的</a:t>
            </a:r>
            <a:r>
              <a:rPr kumimoji="1" lang="ja-JP" altLang="en-US" dirty="0"/>
              <a:t>：高速リコネクション機構の解明</a:t>
            </a:r>
          </a:p>
        </p:txBody>
      </p:sp>
      <p:sp>
        <p:nvSpPr>
          <p:cNvPr id="5" name="フッター プレースホルダー 4">
            <a:extLst>
              <a:ext uri="{FF2B5EF4-FFF2-40B4-BE49-F238E27FC236}">
                <a16:creationId xmlns:a16="http://schemas.microsoft.com/office/drawing/2014/main" id="{96FCD892-D364-D829-FEC6-23984BEEEC49}"/>
              </a:ext>
            </a:extLst>
          </p:cNvPr>
          <p:cNvSpPr>
            <a:spLocks noGrp="1"/>
          </p:cNvSpPr>
          <p:nvPr>
            <p:ph type="ftr" sz="quarter" idx="11"/>
          </p:nvPr>
        </p:nvSpPr>
        <p:spPr/>
        <p:txBody>
          <a:bodyPr/>
          <a:lstStyle/>
          <a:p>
            <a:r>
              <a:rPr kumimoji="1" lang="en-US" altLang="ja-JP" dirty="0"/>
              <a:t>[1] Y. Ono, et al., Phys. Plasmas 4, 1953 (1997).</a:t>
            </a:r>
            <a:r>
              <a:rPr kumimoji="1" lang="ja-JP" altLang="en-US" dirty="0"/>
              <a:t>　　　 </a:t>
            </a:r>
            <a:r>
              <a:rPr kumimoji="1" lang="en-US" altLang="ja-JP" dirty="0"/>
              <a:t>[2] M. </a:t>
            </a:r>
            <a:r>
              <a:rPr kumimoji="1" lang="en-US" altLang="ja-JP" dirty="0" err="1"/>
              <a:t>Inomoto</a:t>
            </a:r>
            <a:r>
              <a:rPr kumimoji="1" lang="en-US" altLang="ja-JP" dirty="0"/>
              <a:t>, N. </a:t>
            </a:r>
            <a:r>
              <a:rPr kumimoji="1" lang="en-US" altLang="ja-JP" dirty="0" err="1"/>
              <a:t>Nishizuka</a:t>
            </a:r>
            <a:r>
              <a:rPr kumimoji="1" lang="en-US" altLang="ja-JP" dirty="0"/>
              <a:t>., </a:t>
            </a:r>
            <a:r>
              <a:rPr kumimoji="1" lang="es-ES" altLang="ja-JP" dirty="0"/>
              <a:t>J. Plasma Fusion Res.89, 11 (2013).</a:t>
            </a:r>
            <a:endParaRPr kumimoji="1" lang="ja-JP" altLang="en-US" dirty="0"/>
          </a:p>
        </p:txBody>
      </p:sp>
      <p:sp>
        <p:nvSpPr>
          <p:cNvPr id="6" name="スライド番号プレースホルダー 5">
            <a:extLst>
              <a:ext uri="{FF2B5EF4-FFF2-40B4-BE49-F238E27FC236}">
                <a16:creationId xmlns:a16="http://schemas.microsoft.com/office/drawing/2014/main" id="{6A5FDEA4-5B92-20B9-DCEA-3E56977769B4}"/>
              </a:ext>
            </a:extLst>
          </p:cNvPr>
          <p:cNvSpPr>
            <a:spLocks noGrp="1"/>
          </p:cNvSpPr>
          <p:nvPr>
            <p:ph type="sldNum" sz="quarter" idx="4"/>
          </p:nvPr>
        </p:nvSpPr>
        <p:spPr/>
        <p:txBody>
          <a:bodyPr/>
          <a:lstStyle/>
          <a:p>
            <a:fld id="{BA60D87D-CB58-4AAC-9906-D8831D2EB70B}" type="slidenum">
              <a:rPr kumimoji="1" lang="ja-JP" altLang="en-US" smtClean="0"/>
              <a:pPr/>
              <a:t>4</a:t>
            </a:fld>
            <a:endParaRPr kumimoji="1" lang="ja-JP" altLang="en-US" dirty="0"/>
          </a:p>
        </p:txBody>
      </p:sp>
      <p:sp>
        <p:nvSpPr>
          <p:cNvPr id="8" name="テキスト プレースホルダー 7">
            <a:extLst>
              <a:ext uri="{FF2B5EF4-FFF2-40B4-BE49-F238E27FC236}">
                <a16:creationId xmlns:a16="http://schemas.microsoft.com/office/drawing/2014/main" id="{473C5712-8B6E-6FA2-07C4-FD44F9637C2B}"/>
              </a:ext>
            </a:extLst>
          </p:cNvPr>
          <p:cNvSpPr>
            <a:spLocks noGrp="1"/>
          </p:cNvSpPr>
          <p:nvPr>
            <p:ph type="body" sz="quarter" idx="12"/>
          </p:nvPr>
        </p:nvSpPr>
        <p:spPr/>
        <p:txBody>
          <a:bodyPr/>
          <a:lstStyle/>
          <a:p>
            <a:r>
              <a:rPr lang="ja-JP" altLang="en-US" dirty="0"/>
              <a:t>電流シート付近の詳細な磁場計測を行い</a:t>
            </a:r>
            <a:r>
              <a:rPr lang="en-US" altLang="ja-JP" dirty="0"/>
              <a:t>,</a:t>
            </a:r>
            <a:br>
              <a:rPr lang="en-US" altLang="ja-JP" dirty="0"/>
            </a:br>
            <a:r>
              <a:rPr lang="ja-JP" altLang="en-US" dirty="0"/>
              <a:t>磁場構造がリコネクション高速化に与える影響について調査する</a:t>
            </a:r>
          </a:p>
        </p:txBody>
      </p:sp>
      <p:sp>
        <p:nvSpPr>
          <p:cNvPr id="9" name="コンテンツ プレースホルダー 6">
            <a:extLst>
              <a:ext uri="{FF2B5EF4-FFF2-40B4-BE49-F238E27FC236}">
                <a16:creationId xmlns:a16="http://schemas.microsoft.com/office/drawing/2014/main" id="{D6B3E8C8-36C0-F615-DEB6-F2CF77AE5778}"/>
              </a:ext>
            </a:extLst>
          </p:cNvPr>
          <p:cNvSpPr txBox="1">
            <a:spLocks/>
          </p:cNvSpPr>
          <p:nvPr/>
        </p:nvSpPr>
        <p:spPr>
          <a:xfrm>
            <a:off x="504825" y="563235"/>
            <a:ext cx="11266982" cy="3257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1800" dirty="0"/>
              <a:t>Sweet-Parker </a:t>
            </a:r>
            <a:r>
              <a:rPr lang="ja-JP" altLang="en-US" sz="1800" dirty="0"/>
              <a:t>モデルにおける仮定の見直し</a:t>
            </a:r>
            <a:endParaRPr lang="en-US" altLang="ja-JP" sz="1800" dirty="0"/>
          </a:p>
        </p:txBody>
      </p:sp>
      <p:sp>
        <p:nvSpPr>
          <p:cNvPr id="10" name="コンテンツ プレースホルダー 6">
            <a:extLst>
              <a:ext uri="{FF2B5EF4-FFF2-40B4-BE49-F238E27FC236}">
                <a16:creationId xmlns:a16="http://schemas.microsoft.com/office/drawing/2014/main" id="{045D7992-301F-5E9A-F42D-73D3C0EEC4DD}"/>
              </a:ext>
            </a:extLst>
          </p:cNvPr>
          <p:cNvSpPr txBox="1">
            <a:spLocks/>
          </p:cNvSpPr>
          <p:nvPr/>
        </p:nvSpPr>
        <p:spPr>
          <a:xfrm>
            <a:off x="504825" y="889020"/>
            <a:ext cx="1951430" cy="533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①異常抵抗</a:t>
            </a:r>
          </a:p>
        </p:txBody>
      </p:sp>
      <p:sp>
        <p:nvSpPr>
          <p:cNvPr id="11" name="コンテンツ プレースホルダー 6">
            <a:extLst>
              <a:ext uri="{FF2B5EF4-FFF2-40B4-BE49-F238E27FC236}">
                <a16:creationId xmlns:a16="http://schemas.microsoft.com/office/drawing/2014/main" id="{DDA13979-0931-C4AF-818E-2ACDAFF9DC34}"/>
              </a:ext>
            </a:extLst>
          </p:cNvPr>
          <p:cNvSpPr txBox="1">
            <a:spLocks/>
          </p:cNvSpPr>
          <p:nvPr/>
        </p:nvSpPr>
        <p:spPr>
          <a:xfrm>
            <a:off x="5914112" y="878018"/>
            <a:ext cx="3618032" cy="533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②プラズモイド放出</a:t>
            </a:r>
          </a:p>
        </p:txBody>
      </p:sp>
      <mc:AlternateContent xmlns:mc="http://schemas.openxmlformats.org/markup-compatibility/2006" xmlns:a14="http://schemas.microsoft.com/office/drawing/2010/main">
        <mc:Choice Requires="a14">
          <p:sp>
            <p:nvSpPr>
              <p:cNvPr id="20" name="コンテンツ プレースホルダー 6">
                <a:extLst>
                  <a:ext uri="{FF2B5EF4-FFF2-40B4-BE49-F238E27FC236}">
                    <a16:creationId xmlns:a16="http://schemas.microsoft.com/office/drawing/2014/main" id="{53077290-678E-EBCF-387C-06A86EFBD0B9}"/>
                  </a:ext>
                </a:extLst>
              </p:cNvPr>
              <p:cNvSpPr txBox="1">
                <a:spLocks/>
              </p:cNvSpPr>
              <p:nvPr/>
            </p:nvSpPr>
            <p:spPr>
              <a:xfrm>
                <a:off x="504825" y="1253312"/>
                <a:ext cx="5331682" cy="9275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nSpc>
                    <a:spcPct val="130000"/>
                  </a:lnSpc>
                  <a:buNone/>
                </a:pPr>
                <a:r>
                  <a:rPr lang="ja-JP" altLang="en-US" sz="2200" dirty="0"/>
                  <a:t>電流シート圧縮に伴って</a:t>
                </a:r>
                <a:r>
                  <a:rPr lang="ja-JP" altLang="en-US" sz="2200" u="sng" dirty="0"/>
                  <a:t>抵抗率増大</a:t>
                </a:r>
                <a:br>
                  <a:rPr lang="en-US" altLang="ja-JP" sz="2200" u="sng" dirty="0"/>
                </a:br>
                <a:r>
                  <a:rPr lang="ja-JP" altLang="en-US" sz="2200" dirty="0"/>
                  <a:t>→</a:t>
                </a:r>
                <a:r>
                  <a:rPr kumimoji="1" lang="en-US" altLang="ja-JP" sz="2000" b="1" dirty="0">
                    <a:solidFill>
                      <a:schemeClr val="accent1"/>
                    </a:solidFill>
                  </a:rPr>
                  <a:t> </a:t>
                </a:r>
                <a14:m>
                  <m:oMath xmlns:m="http://schemas.openxmlformats.org/officeDocument/2006/math">
                    <m:f>
                      <m:fPr>
                        <m:type m:val="skw"/>
                        <m:ctrlPr>
                          <a:rPr kumimoji="1" lang="en-US" altLang="ja-JP" sz="2000" b="1" i="1" smtClean="0">
                            <a:solidFill>
                              <a:schemeClr val="accent1"/>
                            </a:solidFill>
                            <a:latin typeface="Cambria Math" panose="02040503050406030204" pitchFamily="18" charset="0"/>
                          </a:rPr>
                        </m:ctrlPr>
                      </m:fPr>
                      <m:num>
                        <m:sSub>
                          <m:sSubPr>
                            <m:ctrlPr>
                              <a:rPr kumimoji="1" lang="en-US" altLang="ja-JP" sz="2000" b="1" i="1" smtClean="0">
                                <a:solidFill>
                                  <a:schemeClr val="accent1"/>
                                </a:solidFill>
                                <a:latin typeface="Cambria Math" panose="02040503050406030204" pitchFamily="18" charset="0"/>
                              </a:rPr>
                            </m:ctrlPr>
                          </m:sSubPr>
                          <m:e>
                            <m:r>
                              <a:rPr kumimoji="1" lang="en-US" altLang="ja-JP" sz="2000" b="1" i="1" smtClean="0">
                                <a:solidFill>
                                  <a:schemeClr val="accent1"/>
                                </a:solidFill>
                                <a:latin typeface="Cambria Math" panose="02040503050406030204" pitchFamily="18" charset="0"/>
                              </a:rPr>
                              <m:t>𝒗</m:t>
                            </m:r>
                          </m:e>
                          <m:sub>
                            <m:r>
                              <a:rPr kumimoji="1" lang="en-US" altLang="ja-JP" sz="2000" b="1" i="1" smtClean="0">
                                <a:solidFill>
                                  <a:schemeClr val="accent1"/>
                                </a:solidFill>
                                <a:latin typeface="Cambria Math" panose="02040503050406030204" pitchFamily="18" charset="0"/>
                              </a:rPr>
                              <m:t>𝒊𝒏</m:t>
                            </m:r>
                          </m:sub>
                        </m:sSub>
                      </m:num>
                      <m:den>
                        <m:sSub>
                          <m:sSubPr>
                            <m:ctrlPr>
                              <a:rPr kumimoji="1" lang="en-US" altLang="ja-JP" sz="2000" b="1" i="1" smtClean="0">
                                <a:solidFill>
                                  <a:schemeClr val="accent1"/>
                                </a:solidFill>
                                <a:latin typeface="Cambria Math" panose="02040503050406030204" pitchFamily="18" charset="0"/>
                              </a:rPr>
                            </m:ctrlPr>
                          </m:sSubPr>
                          <m:e>
                            <m:r>
                              <a:rPr kumimoji="1" lang="en-US" altLang="ja-JP" sz="2000" b="1" i="1" smtClean="0">
                                <a:solidFill>
                                  <a:schemeClr val="accent1"/>
                                </a:solidFill>
                                <a:latin typeface="Cambria Math" panose="02040503050406030204" pitchFamily="18" charset="0"/>
                              </a:rPr>
                              <m:t>𝑽</m:t>
                            </m:r>
                          </m:e>
                          <m:sub>
                            <m:r>
                              <a:rPr kumimoji="1" lang="en-US" altLang="ja-JP" sz="2000" b="1" i="1" smtClean="0">
                                <a:solidFill>
                                  <a:schemeClr val="accent1"/>
                                </a:solidFill>
                                <a:latin typeface="Cambria Math" panose="02040503050406030204" pitchFamily="18" charset="0"/>
                              </a:rPr>
                              <m:t>𝑨</m:t>
                            </m:r>
                          </m:sub>
                        </m:sSub>
                      </m:den>
                    </m:f>
                    <m:r>
                      <a:rPr kumimoji="1" lang="en-US" altLang="ja-JP" sz="2000" b="1" i="1" smtClean="0">
                        <a:solidFill>
                          <a:schemeClr val="accent1"/>
                        </a:solidFill>
                        <a:latin typeface="Cambria Math" panose="02040503050406030204" pitchFamily="18" charset="0"/>
                        <a:ea typeface="Cambria Math" panose="02040503050406030204" pitchFamily="18" charset="0"/>
                      </a:rPr>
                      <m:t>∝</m:t>
                    </m:r>
                    <m:rad>
                      <m:radPr>
                        <m:degHide m:val="on"/>
                        <m:ctrlPr>
                          <a:rPr kumimoji="1" lang="en-US" altLang="ja-JP" sz="2000" b="1" i="1" smtClean="0">
                            <a:solidFill>
                              <a:schemeClr val="accent1"/>
                            </a:solidFill>
                            <a:latin typeface="Cambria Math" panose="02040503050406030204" pitchFamily="18" charset="0"/>
                            <a:ea typeface="Cambria Math" panose="02040503050406030204" pitchFamily="18" charset="0"/>
                          </a:rPr>
                        </m:ctrlPr>
                      </m:radPr>
                      <m:deg/>
                      <m:e>
                        <m:r>
                          <a:rPr kumimoji="1" lang="ja-JP" altLang="en-US" sz="2000" b="1" i="1" smtClean="0">
                            <a:solidFill>
                              <a:schemeClr val="accent1"/>
                            </a:solidFill>
                            <a:latin typeface="Cambria Math" panose="02040503050406030204" pitchFamily="18" charset="0"/>
                            <a:ea typeface="Cambria Math" panose="02040503050406030204" pitchFamily="18" charset="0"/>
                          </a:rPr>
                          <m:t>𝜼</m:t>
                        </m:r>
                      </m:e>
                    </m:rad>
                    <m:r>
                      <a:rPr kumimoji="1" lang="en-US" altLang="ja-JP" sz="2000" b="0" i="0" smtClean="0">
                        <a:solidFill>
                          <a:schemeClr val="accent1"/>
                        </a:solidFill>
                        <a:latin typeface="Cambria Math" panose="02040503050406030204" pitchFamily="18" charset="0"/>
                        <a:ea typeface="Cambria Math" panose="02040503050406030204" pitchFamily="18" charset="0"/>
                      </a:rPr>
                      <m:t> </m:t>
                    </m:r>
                  </m:oMath>
                </a14:m>
                <a:r>
                  <a:rPr lang="ja-JP" altLang="en-US" sz="2200" dirty="0"/>
                  <a:t>よりリコネクションが高速化</a:t>
                </a:r>
              </a:p>
            </p:txBody>
          </p:sp>
        </mc:Choice>
        <mc:Fallback xmlns="">
          <p:sp>
            <p:nvSpPr>
              <p:cNvPr id="20" name="コンテンツ プレースホルダー 6">
                <a:extLst>
                  <a:ext uri="{FF2B5EF4-FFF2-40B4-BE49-F238E27FC236}">
                    <a16:creationId xmlns:a16="http://schemas.microsoft.com/office/drawing/2014/main" id="{53077290-678E-EBCF-387C-06A86EFBD0B9}"/>
                  </a:ext>
                </a:extLst>
              </p:cNvPr>
              <p:cNvSpPr txBox="1">
                <a:spLocks noRot="1" noChangeAspect="1" noMove="1" noResize="1" noEditPoints="1" noAdjustHandles="1" noChangeArrowheads="1" noChangeShapeType="1" noTextEdit="1"/>
              </p:cNvSpPr>
              <p:nvPr/>
            </p:nvSpPr>
            <p:spPr>
              <a:xfrm>
                <a:off x="504825" y="1253312"/>
                <a:ext cx="5331682" cy="927558"/>
              </a:xfrm>
              <a:prstGeom prst="rect">
                <a:avLst/>
              </a:prstGeom>
              <a:blipFill>
                <a:blip r:embed="rId3"/>
                <a:stretch>
                  <a:fillRect l="-1259" t="-12500" b="-95395"/>
                </a:stretch>
              </a:blipFill>
            </p:spPr>
            <p:txBody>
              <a:bodyPr/>
              <a:lstStyle/>
              <a:p>
                <a:r>
                  <a:rPr lang="ja-JP" altLang="en-US">
                    <a:noFill/>
                  </a:rPr>
                  <a:t> </a:t>
                </a:r>
              </a:p>
            </p:txBody>
          </p:sp>
        </mc:Fallback>
      </mc:AlternateContent>
      <p:sp>
        <p:nvSpPr>
          <p:cNvPr id="21" name="コンテンツ プレースホルダー 6">
            <a:extLst>
              <a:ext uri="{FF2B5EF4-FFF2-40B4-BE49-F238E27FC236}">
                <a16:creationId xmlns:a16="http://schemas.microsoft.com/office/drawing/2014/main" id="{1FC96122-A329-833A-1D34-52D780269903}"/>
              </a:ext>
            </a:extLst>
          </p:cNvPr>
          <p:cNvSpPr txBox="1">
            <a:spLocks/>
          </p:cNvSpPr>
          <p:nvPr/>
        </p:nvSpPr>
        <p:spPr>
          <a:xfrm>
            <a:off x="5914112" y="1288255"/>
            <a:ext cx="6195019" cy="90340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dirty="0"/>
              <a:t>電流シートから放出されたプラズモイドを補う分</a:t>
            </a:r>
            <a:br>
              <a:rPr lang="en-US" altLang="ja-JP" sz="2000" dirty="0"/>
            </a:br>
            <a:r>
              <a:rPr lang="ja-JP" altLang="en-US" sz="2000" dirty="0"/>
              <a:t>だけインフローが増加し、リコネクションが高速化</a:t>
            </a:r>
          </a:p>
        </p:txBody>
      </p:sp>
      <p:pic>
        <p:nvPicPr>
          <p:cNvPr id="16" name="図 15">
            <a:extLst>
              <a:ext uri="{FF2B5EF4-FFF2-40B4-BE49-F238E27FC236}">
                <a16:creationId xmlns:a16="http://schemas.microsoft.com/office/drawing/2014/main" id="{64D8348D-DA3E-8259-57A7-1E047284D949}"/>
              </a:ext>
            </a:extLst>
          </p:cNvPr>
          <p:cNvPicPr>
            <a:picLocks noChangeAspect="1"/>
          </p:cNvPicPr>
          <p:nvPr/>
        </p:nvPicPr>
        <p:blipFill rotWithShape="1">
          <a:blip r:embed="rId4"/>
          <a:srcRect r="699" b="49830"/>
          <a:stretch/>
        </p:blipFill>
        <p:spPr>
          <a:xfrm>
            <a:off x="469184" y="2309283"/>
            <a:ext cx="3454610" cy="2676271"/>
          </a:xfrm>
          <a:prstGeom prst="rect">
            <a:avLst/>
          </a:prstGeom>
        </p:spPr>
      </p:pic>
      <p:sp>
        <p:nvSpPr>
          <p:cNvPr id="23" name="テキスト ボックス 22">
            <a:extLst>
              <a:ext uri="{FF2B5EF4-FFF2-40B4-BE49-F238E27FC236}">
                <a16:creationId xmlns:a16="http://schemas.microsoft.com/office/drawing/2014/main" id="{D960E4C3-C260-2710-867B-BCDCAE0252A0}"/>
              </a:ext>
            </a:extLst>
          </p:cNvPr>
          <p:cNvSpPr txBox="1"/>
          <p:nvPr/>
        </p:nvSpPr>
        <p:spPr bwMode="black">
          <a:xfrm>
            <a:off x="278629" y="4831127"/>
            <a:ext cx="4202923" cy="850769"/>
          </a:xfrm>
          <a:prstGeom prst="rect">
            <a:avLst/>
          </a:prstGeom>
          <a:noFill/>
          <a:ln w="31750" cap="sq">
            <a:noFill/>
            <a:miter lim="800000"/>
          </a:ln>
        </p:spPr>
        <p:txBody>
          <a:bodyPr vert="horz" wrap="square" lIns="182880" tIns="182880" rIns="182880" bIns="182880" rtlCol="0" anchor="ctr">
            <a:normAutofit/>
          </a:bodyPr>
          <a:lstStyle/>
          <a:p>
            <a:pPr algn="l"/>
            <a:r>
              <a:rPr kumimoji="1" lang="ja-JP" altLang="en-US" sz="1400" dirty="0"/>
              <a:t>実効抵抗の電流シート厚さ</a:t>
            </a:r>
            <a:r>
              <a:rPr kumimoji="1" lang="en-US" altLang="ja-JP" sz="1400" dirty="0"/>
              <a:t>δ</a:t>
            </a:r>
            <a:r>
              <a:rPr kumimoji="1" lang="ja-JP" altLang="en-US" sz="1400" dirty="0"/>
              <a:t>に対する依存性</a:t>
            </a:r>
            <a:r>
              <a:rPr kumimoji="1" lang="en-US" altLang="ja-JP" sz="1400" baseline="30000" dirty="0"/>
              <a:t>[1]</a:t>
            </a:r>
            <a:endParaRPr kumimoji="1" lang="ja-JP" altLang="en-US" sz="1400" baseline="30000" dirty="0"/>
          </a:p>
        </p:txBody>
      </p:sp>
      <p:pic>
        <p:nvPicPr>
          <p:cNvPr id="18" name="図 17">
            <a:extLst>
              <a:ext uri="{FF2B5EF4-FFF2-40B4-BE49-F238E27FC236}">
                <a16:creationId xmlns:a16="http://schemas.microsoft.com/office/drawing/2014/main" id="{44B23CD7-4EF3-8987-4AA8-8B120C7B2043}"/>
              </a:ext>
            </a:extLst>
          </p:cNvPr>
          <p:cNvPicPr>
            <a:picLocks noChangeAspect="1"/>
          </p:cNvPicPr>
          <p:nvPr/>
        </p:nvPicPr>
        <p:blipFill>
          <a:blip r:embed="rId5"/>
          <a:stretch>
            <a:fillRect/>
          </a:stretch>
        </p:blipFill>
        <p:spPr>
          <a:xfrm>
            <a:off x="5984727" y="2140552"/>
            <a:ext cx="3456717" cy="2992146"/>
          </a:xfrm>
          <a:prstGeom prst="rect">
            <a:avLst/>
          </a:prstGeom>
        </p:spPr>
      </p:pic>
      <p:sp>
        <p:nvSpPr>
          <p:cNvPr id="24" name="テキスト ボックス 23">
            <a:extLst>
              <a:ext uri="{FF2B5EF4-FFF2-40B4-BE49-F238E27FC236}">
                <a16:creationId xmlns:a16="http://schemas.microsoft.com/office/drawing/2014/main" id="{2A218C8E-E6DB-3451-29A1-EA74684CC8B3}"/>
              </a:ext>
            </a:extLst>
          </p:cNvPr>
          <p:cNvSpPr txBox="1"/>
          <p:nvPr/>
        </p:nvSpPr>
        <p:spPr bwMode="black">
          <a:xfrm>
            <a:off x="5914112" y="4939268"/>
            <a:ext cx="5030507" cy="880551"/>
          </a:xfrm>
          <a:prstGeom prst="rect">
            <a:avLst/>
          </a:prstGeom>
          <a:noFill/>
          <a:ln w="31750" cap="sq">
            <a:noFill/>
            <a:miter lim="800000"/>
          </a:ln>
        </p:spPr>
        <p:txBody>
          <a:bodyPr vert="horz" wrap="square" lIns="182880" tIns="182880" rIns="182880" bIns="182880" rtlCol="0" anchor="ctr">
            <a:normAutofit/>
          </a:bodyPr>
          <a:lstStyle/>
          <a:p>
            <a:pPr algn="l"/>
            <a:r>
              <a:rPr kumimoji="1" lang="en-US" altLang="ja-JP" sz="1400" dirty="0"/>
              <a:t>TS‐</a:t>
            </a:r>
            <a:r>
              <a:rPr kumimoji="1" lang="ja-JP" altLang="en-US" sz="1400" dirty="0"/>
              <a:t>４室内実験でのプラズモイドの生成と放出の様子</a:t>
            </a:r>
            <a:r>
              <a:rPr kumimoji="1" lang="en-US" altLang="ja-JP" sz="1400" baseline="30000" dirty="0"/>
              <a:t>[2]</a:t>
            </a:r>
            <a:endParaRPr kumimoji="1" lang="ja-JP" altLang="en-US" sz="1400" baseline="30000" dirty="0"/>
          </a:p>
        </p:txBody>
      </p:sp>
      <p:cxnSp>
        <p:nvCxnSpPr>
          <p:cNvPr id="4" name="直線矢印コネクタ 3">
            <a:extLst>
              <a:ext uri="{FF2B5EF4-FFF2-40B4-BE49-F238E27FC236}">
                <a16:creationId xmlns:a16="http://schemas.microsoft.com/office/drawing/2014/main" id="{4489DE2D-34D0-2A89-A80B-CD98F20FCF75}"/>
              </a:ext>
            </a:extLst>
          </p:cNvPr>
          <p:cNvCxnSpPr>
            <a:cxnSpLocks/>
          </p:cNvCxnSpPr>
          <p:nvPr/>
        </p:nvCxnSpPr>
        <p:spPr>
          <a:xfrm flipH="1" flipV="1">
            <a:off x="1480540" y="2784458"/>
            <a:ext cx="474973" cy="1148469"/>
          </a:xfrm>
          <a:prstGeom prst="straightConnector1">
            <a:avLst/>
          </a:prstGeom>
          <a:ln w="28575">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コンテンツ プレースホルダー 6">
            <a:extLst>
              <a:ext uri="{FF2B5EF4-FFF2-40B4-BE49-F238E27FC236}">
                <a16:creationId xmlns:a16="http://schemas.microsoft.com/office/drawing/2014/main" id="{0E414559-7618-4FD2-A389-09B68166BB80}"/>
              </a:ext>
            </a:extLst>
          </p:cNvPr>
          <p:cNvSpPr txBox="1">
            <a:spLocks/>
          </p:cNvSpPr>
          <p:nvPr/>
        </p:nvSpPr>
        <p:spPr>
          <a:xfrm>
            <a:off x="9532144" y="3559662"/>
            <a:ext cx="2190672" cy="127246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1800" dirty="0"/>
              <a:t>※</a:t>
            </a:r>
            <a:r>
              <a:rPr lang="ja-JP" altLang="en-US" sz="1800" dirty="0"/>
              <a:t>プラズモイド</a:t>
            </a:r>
            <a:endParaRPr lang="en-US" altLang="ja-JP" sz="1800" dirty="0"/>
          </a:p>
          <a:p>
            <a:pPr marL="0" indent="0">
              <a:buNone/>
            </a:pPr>
            <a:r>
              <a:rPr lang="ja-JP" altLang="en-US" sz="1800" dirty="0"/>
              <a:t>閉じた磁気島内部</a:t>
            </a:r>
            <a:br>
              <a:rPr lang="en-US" altLang="ja-JP" sz="1800" dirty="0"/>
            </a:br>
            <a:r>
              <a:rPr lang="ja-JP" altLang="en-US" sz="1800" dirty="0"/>
              <a:t>のプラズマの塊</a:t>
            </a:r>
          </a:p>
        </p:txBody>
      </p:sp>
      <p:sp>
        <p:nvSpPr>
          <p:cNvPr id="17" name="楕円 16">
            <a:extLst>
              <a:ext uri="{FF2B5EF4-FFF2-40B4-BE49-F238E27FC236}">
                <a16:creationId xmlns:a16="http://schemas.microsoft.com/office/drawing/2014/main" id="{4A2CA227-2330-D68B-048F-82DC1B18DDF4}"/>
              </a:ext>
            </a:extLst>
          </p:cNvPr>
          <p:cNvSpPr/>
          <p:nvPr/>
        </p:nvSpPr>
        <p:spPr>
          <a:xfrm>
            <a:off x="8850612" y="2598740"/>
            <a:ext cx="386297" cy="613273"/>
          </a:xfrm>
          <a:prstGeom prst="ellipse">
            <a:avLst/>
          </a:prstGeom>
          <a:noFill/>
          <a:ln w="3810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ABB3BAED-5FAE-A717-6B55-3024D421AEB0}"/>
              </a:ext>
            </a:extLst>
          </p:cNvPr>
          <p:cNvSpPr/>
          <p:nvPr/>
        </p:nvSpPr>
        <p:spPr>
          <a:xfrm>
            <a:off x="6249961" y="3963077"/>
            <a:ext cx="409184" cy="560025"/>
          </a:xfrm>
          <a:prstGeom prst="ellipse">
            <a:avLst/>
          </a:prstGeom>
          <a:noFill/>
          <a:ln w="3810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楕円 26">
            <a:extLst>
              <a:ext uri="{FF2B5EF4-FFF2-40B4-BE49-F238E27FC236}">
                <a16:creationId xmlns:a16="http://schemas.microsoft.com/office/drawing/2014/main" id="{BD6D1BC1-444A-87E9-9480-F34FC84DEFD1}"/>
              </a:ext>
            </a:extLst>
          </p:cNvPr>
          <p:cNvSpPr/>
          <p:nvPr/>
        </p:nvSpPr>
        <p:spPr>
          <a:xfrm>
            <a:off x="7099979" y="4084570"/>
            <a:ext cx="409184" cy="560025"/>
          </a:xfrm>
          <a:prstGeom prst="ellipse">
            <a:avLst/>
          </a:prstGeom>
          <a:noFill/>
          <a:ln w="3810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楕円 27">
            <a:extLst>
              <a:ext uri="{FF2B5EF4-FFF2-40B4-BE49-F238E27FC236}">
                <a16:creationId xmlns:a16="http://schemas.microsoft.com/office/drawing/2014/main" id="{F61B1FB1-90FD-E409-4387-0BB5D74D14E7}"/>
              </a:ext>
            </a:extLst>
          </p:cNvPr>
          <p:cNvSpPr/>
          <p:nvPr/>
        </p:nvSpPr>
        <p:spPr>
          <a:xfrm>
            <a:off x="7954652" y="4518412"/>
            <a:ext cx="409184" cy="217972"/>
          </a:xfrm>
          <a:prstGeom prst="ellipse">
            <a:avLst/>
          </a:prstGeom>
          <a:noFill/>
          <a:ln w="3810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9" name="直線矢印コネクタ 28">
            <a:extLst>
              <a:ext uri="{FF2B5EF4-FFF2-40B4-BE49-F238E27FC236}">
                <a16:creationId xmlns:a16="http://schemas.microsoft.com/office/drawing/2014/main" id="{F42E095D-8000-6F98-7A2F-556D95BDD6B8}"/>
              </a:ext>
            </a:extLst>
          </p:cNvPr>
          <p:cNvCxnSpPr>
            <a:cxnSpLocks/>
          </p:cNvCxnSpPr>
          <p:nvPr/>
        </p:nvCxnSpPr>
        <p:spPr>
          <a:xfrm>
            <a:off x="8131804" y="4131914"/>
            <a:ext cx="0" cy="342289"/>
          </a:xfrm>
          <a:prstGeom prst="straightConnector1">
            <a:avLst/>
          </a:prstGeom>
          <a:ln w="38100">
            <a:solidFill>
              <a:schemeClr val="accent1"/>
            </a:solidFill>
            <a:tailEnd type="triangle"/>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sp>
        <p:nvSpPr>
          <p:cNvPr id="32" name="コンテンツ プレースホルダー 6">
            <a:extLst>
              <a:ext uri="{FF2B5EF4-FFF2-40B4-BE49-F238E27FC236}">
                <a16:creationId xmlns:a16="http://schemas.microsoft.com/office/drawing/2014/main" id="{21650192-C2D7-E700-8305-8442E3C7F775}"/>
              </a:ext>
            </a:extLst>
          </p:cNvPr>
          <p:cNvSpPr txBox="1">
            <a:spLocks/>
          </p:cNvSpPr>
          <p:nvPr/>
        </p:nvSpPr>
        <p:spPr>
          <a:xfrm>
            <a:off x="9685617" y="2079373"/>
            <a:ext cx="2422843" cy="4735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1800" dirty="0"/>
              <a:t>（</a:t>
            </a:r>
            <a:r>
              <a:rPr lang="ja-JP" altLang="en-US" sz="1800" u="sng" dirty="0"/>
              <a:t>非定常</a:t>
            </a:r>
            <a:r>
              <a:rPr lang="ja-JP" altLang="en-US" sz="1800" dirty="0"/>
              <a:t>的な効果）</a:t>
            </a:r>
          </a:p>
        </p:txBody>
      </p:sp>
      <p:pic>
        <p:nvPicPr>
          <p:cNvPr id="3" name="図 2">
            <a:extLst>
              <a:ext uri="{FF2B5EF4-FFF2-40B4-BE49-F238E27FC236}">
                <a16:creationId xmlns:a16="http://schemas.microsoft.com/office/drawing/2014/main" id="{25C24A95-F863-BDBA-64E5-561863214647}"/>
              </a:ext>
            </a:extLst>
          </p:cNvPr>
          <p:cNvPicPr>
            <a:picLocks noChangeAspect="1"/>
          </p:cNvPicPr>
          <p:nvPr/>
        </p:nvPicPr>
        <p:blipFill rotWithShape="1">
          <a:blip r:embed="rId6"/>
          <a:srcRect r="64903"/>
          <a:stretch/>
        </p:blipFill>
        <p:spPr>
          <a:xfrm>
            <a:off x="3964905" y="2309283"/>
            <a:ext cx="1649575" cy="2621153"/>
          </a:xfrm>
          <a:prstGeom prst="rect">
            <a:avLst/>
          </a:prstGeom>
        </p:spPr>
      </p:pic>
    </p:spTree>
    <p:extLst>
      <p:ext uri="{BB962C8B-B14F-4D97-AF65-F5344CB8AC3E}">
        <p14:creationId xmlns:p14="http://schemas.microsoft.com/office/powerpoint/2010/main" val="3726816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B509D830-97E4-7750-3075-ED4A8B281E73}"/>
              </a:ext>
            </a:extLst>
          </p:cNvPr>
          <p:cNvSpPr>
            <a:spLocks noGrp="1"/>
          </p:cNvSpPr>
          <p:nvPr>
            <p:ph type="ftr" sz="quarter" idx="4294967295"/>
          </p:nvPr>
        </p:nvSpPr>
        <p:spPr>
          <a:xfrm>
            <a:off x="348916" y="6643396"/>
            <a:ext cx="11459160" cy="214604"/>
          </a:xfrm>
        </p:spPr>
        <p:txBody>
          <a:bodyPr/>
          <a:lstStyle/>
          <a:p>
            <a:r>
              <a:rPr kumimoji="1" lang="ja-JP" altLang="en-US"/>
              <a:t>フッター</a:t>
            </a:r>
            <a:endParaRPr kumimoji="1" lang="ja-JP" altLang="en-US" dirty="0"/>
          </a:p>
        </p:txBody>
      </p:sp>
      <p:sp>
        <p:nvSpPr>
          <p:cNvPr id="2" name="タイトル 1">
            <a:extLst>
              <a:ext uri="{FF2B5EF4-FFF2-40B4-BE49-F238E27FC236}">
                <a16:creationId xmlns:a16="http://schemas.microsoft.com/office/drawing/2014/main" id="{D749E984-68F0-A51F-55F3-A490DD877D9F}"/>
              </a:ext>
            </a:extLst>
          </p:cNvPr>
          <p:cNvSpPr>
            <a:spLocks noGrp="1"/>
          </p:cNvSpPr>
          <p:nvPr>
            <p:ph type="title"/>
          </p:nvPr>
        </p:nvSpPr>
        <p:spPr/>
        <p:txBody>
          <a:bodyPr>
            <a:normAutofit fontScale="90000"/>
          </a:bodyPr>
          <a:lstStyle/>
          <a:p>
            <a:r>
              <a:rPr lang="ja-JP" altLang="en-US" dirty="0"/>
              <a:t>積分増幅回路</a:t>
            </a:r>
            <a:endParaRPr kumimoji="1" lang="ja-JP" altLang="en-US" dirty="0"/>
          </a:p>
        </p:txBody>
      </p:sp>
      <p:sp>
        <p:nvSpPr>
          <p:cNvPr id="6" name="スライド番号プレースホルダー 5">
            <a:extLst>
              <a:ext uri="{FF2B5EF4-FFF2-40B4-BE49-F238E27FC236}">
                <a16:creationId xmlns:a16="http://schemas.microsoft.com/office/drawing/2014/main" id="{8F979D6F-CC1C-2B49-005C-6ABB6A26C9C3}"/>
              </a:ext>
            </a:extLst>
          </p:cNvPr>
          <p:cNvSpPr>
            <a:spLocks noGrp="1"/>
          </p:cNvSpPr>
          <p:nvPr>
            <p:ph type="sldNum" sz="quarter" idx="4"/>
          </p:nvPr>
        </p:nvSpPr>
        <p:spPr>
          <a:xfrm>
            <a:off x="10789920" y="0"/>
            <a:ext cx="1004508" cy="827773"/>
          </a:xfrm>
        </p:spPr>
        <p:txBody>
          <a:bodyPr/>
          <a:lstStyle/>
          <a:p>
            <a:fld id="{BA60D87D-CB58-4AAC-9906-D8831D2EB70B}" type="slidenum">
              <a:rPr kumimoji="1" lang="ja-JP" altLang="en-US" smtClean="0"/>
              <a:pPr/>
              <a:t>40</a:t>
            </a:fld>
            <a:endParaRPr kumimoji="1" lang="ja-JP" altLang="en-US" dirty="0"/>
          </a:p>
        </p:txBody>
      </p:sp>
      <p:sp>
        <p:nvSpPr>
          <p:cNvPr id="7" name="コンテンツ プレースホルダー 7">
            <a:extLst>
              <a:ext uri="{FF2B5EF4-FFF2-40B4-BE49-F238E27FC236}">
                <a16:creationId xmlns:a16="http://schemas.microsoft.com/office/drawing/2014/main" id="{160590F3-E4C3-295D-01A8-ABF356008930}"/>
              </a:ext>
            </a:extLst>
          </p:cNvPr>
          <p:cNvSpPr txBox="1">
            <a:spLocks/>
          </p:cNvSpPr>
          <p:nvPr/>
        </p:nvSpPr>
        <p:spPr>
          <a:xfrm>
            <a:off x="522242" y="641302"/>
            <a:ext cx="10656746" cy="553538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dirty="0"/>
              <a:t>時定数</a:t>
            </a:r>
            <a:r>
              <a:rPr lang="en-US" altLang="ja-JP" dirty="0"/>
              <a:t>RC</a:t>
            </a:r>
            <a:r>
              <a:rPr lang="ja-JP" altLang="en-US" dirty="0"/>
              <a:t>　</a:t>
            </a:r>
            <a:r>
              <a:rPr lang="en-US" altLang="ja-JP" dirty="0"/>
              <a:t>1.1 </a:t>
            </a:r>
            <a:r>
              <a:rPr lang="en-US" altLang="ja-JP" dirty="0" err="1"/>
              <a:t>ms</a:t>
            </a:r>
            <a:endParaRPr lang="en-US" altLang="ja-JP" dirty="0"/>
          </a:p>
          <a:p>
            <a:pPr marL="0" indent="0">
              <a:buNone/>
            </a:pPr>
            <a:r>
              <a:rPr lang="ja-JP" altLang="en-US" dirty="0"/>
              <a:t>増幅率</a:t>
            </a:r>
            <a:r>
              <a:rPr lang="en-US" altLang="ja-JP" dirty="0"/>
              <a:t>A</a:t>
            </a:r>
            <a:r>
              <a:rPr lang="ja-JP" altLang="en-US" dirty="0"/>
              <a:t>＝</a:t>
            </a:r>
            <a:r>
              <a:rPr lang="en-US" altLang="ja-JP" dirty="0"/>
              <a:t>10.9</a:t>
            </a:r>
          </a:p>
          <a:p>
            <a:pPr marL="0" indent="0">
              <a:buNone/>
            </a:pPr>
            <a:endParaRPr lang="en-US" altLang="ja-JP" dirty="0"/>
          </a:p>
          <a:p>
            <a:pPr marL="0" indent="0">
              <a:buNone/>
            </a:pPr>
            <a:r>
              <a:rPr lang="ja-JP" altLang="en-US" sz="2400" dirty="0"/>
              <a:t>実験で見ているプラズマの立ち上げ時間は</a:t>
            </a:r>
            <a:r>
              <a:rPr lang="en-US" altLang="ja-JP" sz="2400" dirty="0"/>
              <a:t>1~100 us</a:t>
            </a:r>
            <a:r>
              <a:rPr lang="ja-JP" altLang="en-US" sz="2400" dirty="0"/>
              <a:t>＝</a:t>
            </a:r>
            <a:r>
              <a:rPr lang="en-US" altLang="ja-JP" sz="2400" dirty="0"/>
              <a:t>10k-1M Hz</a:t>
            </a:r>
            <a:r>
              <a:rPr lang="ja-JP" altLang="en-US" sz="2400" dirty="0"/>
              <a:t>程度</a:t>
            </a:r>
            <a:br>
              <a:rPr lang="en-US" altLang="ja-JP" sz="2400" dirty="0"/>
            </a:br>
            <a:r>
              <a:rPr lang="ja-JP" altLang="en-US" sz="2400" dirty="0"/>
              <a:t>銅の表皮距離は</a:t>
            </a:r>
            <a:r>
              <a:rPr lang="en-US" altLang="ja-JP" sz="2400" dirty="0"/>
              <a:t>62 um</a:t>
            </a:r>
            <a:r>
              <a:rPr lang="ja-JP" altLang="en-US" sz="2400" dirty="0"/>
              <a:t>なので表皮効果は問題ない</a:t>
            </a:r>
            <a:br>
              <a:rPr lang="en-US" altLang="ja-JP" sz="2400" dirty="0"/>
            </a:br>
            <a:r>
              <a:rPr lang="en-US" altLang="ja-JP" sz="2400" dirty="0"/>
              <a:t>(f=1e+6 Hz, </a:t>
            </a:r>
            <a:r>
              <a:rPr lang="ja-JP" altLang="en-US" sz="2400" dirty="0"/>
              <a:t>導電率</a:t>
            </a:r>
            <a:r>
              <a:rPr lang="en-US" altLang="ja-JP" sz="2400" dirty="0"/>
              <a:t>59e+6 S/m, </a:t>
            </a:r>
            <a:r>
              <a:rPr lang="ja-JP" altLang="en-US" sz="2400" dirty="0"/>
              <a:t>比透磁率</a:t>
            </a:r>
            <a:r>
              <a:rPr lang="en-US" altLang="ja-JP" sz="2400" dirty="0"/>
              <a:t>1)</a:t>
            </a:r>
            <a:br>
              <a:rPr lang="en-US" altLang="ja-JP" sz="2400" dirty="0"/>
            </a:br>
            <a:r>
              <a:rPr lang="en-US" altLang="ja-JP" sz="2400" dirty="0"/>
              <a:t>f=1e+9 Hz </a:t>
            </a:r>
            <a:r>
              <a:rPr lang="ja-JP" altLang="en-US" sz="2400" dirty="0"/>
              <a:t>ほど高周波では表皮距離</a:t>
            </a:r>
            <a:r>
              <a:rPr lang="en-US" altLang="ja-JP" sz="2400" dirty="0"/>
              <a:t>2 um</a:t>
            </a:r>
            <a:r>
              <a:rPr lang="ja-JP" altLang="en-US" sz="2400" dirty="0"/>
              <a:t>なので影響あり？</a:t>
            </a:r>
            <a:br>
              <a:rPr lang="en-US" altLang="ja-JP" sz="2400" dirty="0"/>
            </a:br>
            <a:endParaRPr lang="ja-JP" altLang="en-US" dirty="0"/>
          </a:p>
        </p:txBody>
      </p:sp>
    </p:spTree>
    <p:extLst>
      <p:ext uri="{BB962C8B-B14F-4D97-AF65-F5344CB8AC3E}">
        <p14:creationId xmlns:p14="http://schemas.microsoft.com/office/powerpoint/2010/main" val="52659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19EDD95E-9098-6377-0287-C827A862700D}"/>
              </a:ext>
            </a:extLst>
          </p:cNvPr>
          <p:cNvSpPr>
            <a:spLocks noGrp="1"/>
          </p:cNvSpPr>
          <p:nvPr>
            <p:ph type="ftr" sz="quarter" idx="4294967295"/>
          </p:nvPr>
        </p:nvSpPr>
        <p:spPr>
          <a:xfrm>
            <a:off x="348916" y="6643396"/>
            <a:ext cx="11459160" cy="214604"/>
          </a:xfrm>
        </p:spPr>
        <p:txBody>
          <a:bodyPr/>
          <a:lstStyle/>
          <a:p>
            <a:r>
              <a:rPr kumimoji="1" lang="ja-JP" altLang="en-US"/>
              <a:t>フッター</a:t>
            </a:r>
            <a:endParaRPr kumimoji="1" lang="ja-JP" altLang="en-US" dirty="0"/>
          </a:p>
        </p:txBody>
      </p:sp>
      <p:sp>
        <p:nvSpPr>
          <p:cNvPr id="2" name="タイトル 1">
            <a:extLst>
              <a:ext uri="{FF2B5EF4-FFF2-40B4-BE49-F238E27FC236}">
                <a16:creationId xmlns:a16="http://schemas.microsoft.com/office/drawing/2014/main" id="{8CEE658F-5DA0-52C1-464E-CF0912CDABA6}"/>
              </a:ext>
            </a:extLst>
          </p:cNvPr>
          <p:cNvSpPr>
            <a:spLocks noGrp="1"/>
          </p:cNvSpPr>
          <p:nvPr>
            <p:ph type="title"/>
          </p:nvPr>
        </p:nvSpPr>
        <p:spPr/>
        <p:txBody>
          <a:bodyPr>
            <a:normAutofit fontScale="90000"/>
          </a:bodyPr>
          <a:lstStyle/>
          <a:p>
            <a:r>
              <a:rPr kumimoji="1" lang="ja-JP" altLang="en-US" dirty="0"/>
              <a:t>軸対称性の妥当性</a:t>
            </a:r>
          </a:p>
        </p:txBody>
      </p:sp>
      <p:sp>
        <p:nvSpPr>
          <p:cNvPr id="5" name="スライド番号プレースホルダー 4">
            <a:extLst>
              <a:ext uri="{FF2B5EF4-FFF2-40B4-BE49-F238E27FC236}">
                <a16:creationId xmlns:a16="http://schemas.microsoft.com/office/drawing/2014/main" id="{4F9FB936-7C75-0AB9-4E7F-70CF94A269EC}"/>
              </a:ext>
            </a:extLst>
          </p:cNvPr>
          <p:cNvSpPr>
            <a:spLocks noGrp="1"/>
          </p:cNvSpPr>
          <p:nvPr>
            <p:ph type="sldNum" sz="quarter" idx="4"/>
          </p:nvPr>
        </p:nvSpPr>
        <p:spPr>
          <a:xfrm>
            <a:off x="10789920" y="0"/>
            <a:ext cx="1004508" cy="827773"/>
          </a:xfrm>
        </p:spPr>
        <p:txBody>
          <a:bodyPr/>
          <a:lstStyle/>
          <a:p>
            <a:fld id="{BA60D87D-CB58-4AAC-9906-D8831D2EB70B}" type="slidenum">
              <a:rPr kumimoji="1" lang="ja-JP" altLang="en-US" smtClean="0"/>
              <a:pPr/>
              <a:t>41</a:t>
            </a:fld>
            <a:endParaRPr kumimoji="1" lang="ja-JP" altLang="en-US" dirty="0"/>
          </a:p>
        </p:txBody>
      </p:sp>
      <p:sp>
        <p:nvSpPr>
          <p:cNvPr id="3" name="コンテンツ プレースホルダー 7">
            <a:extLst>
              <a:ext uri="{FF2B5EF4-FFF2-40B4-BE49-F238E27FC236}">
                <a16:creationId xmlns:a16="http://schemas.microsoft.com/office/drawing/2014/main" id="{65813B3F-1BC9-2258-9602-8FDE9C5458B9}"/>
              </a:ext>
            </a:extLst>
          </p:cNvPr>
          <p:cNvSpPr txBox="1">
            <a:spLocks/>
          </p:cNvSpPr>
          <p:nvPr/>
        </p:nvSpPr>
        <p:spPr>
          <a:xfrm>
            <a:off x="522242" y="641302"/>
            <a:ext cx="10656746" cy="553538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dirty="0"/>
              <a:t>ガイド磁場比</a:t>
            </a:r>
            <a:r>
              <a:rPr lang="en-US" altLang="ja-JP" dirty="0"/>
              <a:t>2</a:t>
            </a:r>
            <a:r>
              <a:rPr lang="ja-JP" altLang="en-US" dirty="0"/>
              <a:t>より十分大きい場合はトロイダル対称性があるといえる</a:t>
            </a:r>
          </a:p>
        </p:txBody>
      </p:sp>
    </p:spTree>
    <p:extLst>
      <p:ext uri="{BB962C8B-B14F-4D97-AF65-F5344CB8AC3E}">
        <p14:creationId xmlns:p14="http://schemas.microsoft.com/office/powerpoint/2010/main" val="2859016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8D61B9E-EAA9-7D0E-51C5-F0DB52C25CB5}"/>
              </a:ext>
            </a:extLst>
          </p:cNvPr>
          <p:cNvSpPr>
            <a:spLocks noGrp="1"/>
          </p:cNvSpPr>
          <p:nvPr>
            <p:ph type="title"/>
          </p:nvPr>
        </p:nvSpPr>
        <p:spPr/>
        <p:txBody>
          <a:bodyPr/>
          <a:lstStyle/>
          <a:p>
            <a:r>
              <a:rPr lang="en-US" altLang="ja-JP" dirty="0"/>
              <a:t>(a)Cr</a:t>
            </a:r>
            <a:r>
              <a:rPr lang="ja-JP" altLang="en-US" dirty="0"/>
              <a:t>なし</a:t>
            </a:r>
            <a:r>
              <a:rPr lang="en-US" altLang="ja-JP" dirty="0"/>
              <a:t>(shot2911)</a:t>
            </a:r>
            <a:endParaRPr lang="ja-JP" altLang="en-US" dirty="0"/>
          </a:p>
        </p:txBody>
      </p:sp>
      <p:sp>
        <p:nvSpPr>
          <p:cNvPr id="4" name="スライド番号プレースホルダー 3">
            <a:extLst>
              <a:ext uri="{FF2B5EF4-FFF2-40B4-BE49-F238E27FC236}">
                <a16:creationId xmlns:a16="http://schemas.microsoft.com/office/drawing/2014/main" id="{9B3E78DA-2A2C-9659-E67B-988E86A543FE}"/>
              </a:ext>
            </a:extLst>
          </p:cNvPr>
          <p:cNvSpPr>
            <a:spLocks noGrp="1"/>
          </p:cNvSpPr>
          <p:nvPr>
            <p:ph type="sldNum" sz="quarter" idx="4"/>
          </p:nvPr>
        </p:nvSpPr>
        <p:spPr/>
        <p:txBody>
          <a:bodyPr/>
          <a:lstStyle/>
          <a:p>
            <a:fld id="{BA60D87D-CB58-4AAC-9906-D8831D2EB70B}" type="slidenum">
              <a:rPr kumimoji="1" lang="ja-JP" altLang="en-US" smtClean="0"/>
              <a:pPr/>
              <a:t>42</a:t>
            </a:fld>
            <a:endParaRPr kumimoji="1" lang="ja-JP" altLang="en-US" dirty="0"/>
          </a:p>
        </p:txBody>
      </p:sp>
      <p:pic>
        <p:nvPicPr>
          <p:cNvPr id="6" name="図 5" descr="テーブル が含まれている画像&#10;&#10;自動的に生成された説明">
            <a:extLst>
              <a:ext uri="{FF2B5EF4-FFF2-40B4-BE49-F238E27FC236}">
                <a16:creationId xmlns:a16="http://schemas.microsoft.com/office/drawing/2014/main" id="{D2705C7C-BE80-20FD-F640-E12F33A0F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398" y="554805"/>
            <a:ext cx="11075204" cy="6303195"/>
          </a:xfrm>
          <a:prstGeom prst="rect">
            <a:avLst/>
          </a:prstGeom>
        </p:spPr>
      </p:pic>
    </p:spTree>
    <p:extLst>
      <p:ext uri="{BB962C8B-B14F-4D97-AF65-F5344CB8AC3E}">
        <p14:creationId xmlns:p14="http://schemas.microsoft.com/office/powerpoint/2010/main" val="492656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8D61B9E-EAA9-7D0E-51C5-F0DB52C25CB5}"/>
              </a:ext>
            </a:extLst>
          </p:cNvPr>
          <p:cNvSpPr>
            <a:spLocks noGrp="1"/>
          </p:cNvSpPr>
          <p:nvPr>
            <p:ph type="title"/>
          </p:nvPr>
        </p:nvSpPr>
        <p:spPr/>
        <p:txBody>
          <a:bodyPr/>
          <a:lstStyle/>
          <a:p>
            <a:r>
              <a:rPr lang="en-US" altLang="ja-JP" dirty="0"/>
              <a:t>(a)Cr</a:t>
            </a:r>
            <a:r>
              <a:rPr lang="ja-JP" altLang="en-US" dirty="0"/>
              <a:t>なし</a:t>
            </a:r>
            <a:r>
              <a:rPr lang="en-US" altLang="ja-JP" dirty="0"/>
              <a:t>(shot2911)</a:t>
            </a:r>
            <a:endParaRPr lang="ja-JP" altLang="en-US" dirty="0"/>
          </a:p>
        </p:txBody>
      </p:sp>
      <p:sp>
        <p:nvSpPr>
          <p:cNvPr id="4" name="スライド番号プレースホルダー 3">
            <a:extLst>
              <a:ext uri="{FF2B5EF4-FFF2-40B4-BE49-F238E27FC236}">
                <a16:creationId xmlns:a16="http://schemas.microsoft.com/office/drawing/2014/main" id="{9B3E78DA-2A2C-9659-E67B-988E86A543FE}"/>
              </a:ext>
            </a:extLst>
          </p:cNvPr>
          <p:cNvSpPr>
            <a:spLocks noGrp="1"/>
          </p:cNvSpPr>
          <p:nvPr>
            <p:ph type="sldNum" sz="quarter" idx="4"/>
          </p:nvPr>
        </p:nvSpPr>
        <p:spPr/>
        <p:txBody>
          <a:bodyPr/>
          <a:lstStyle/>
          <a:p>
            <a:fld id="{BA60D87D-CB58-4AAC-9906-D8831D2EB70B}" type="slidenum">
              <a:rPr kumimoji="1" lang="ja-JP" altLang="en-US" smtClean="0"/>
              <a:pPr/>
              <a:t>43</a:t>
            </a:fld>
            <a:endParaRPr kumimoji="1" lang="ja-JP" altLang="en-US" dirty="0"/>
          </a:p>
        </p:txBody>
      </p:sp>
      <p:pic>
        <p:nvPicPr>
          <p:cNvPr id="6" name="図 5" descr="ダイアグラム が含まれている画像&#10;&#10;自動的に生成された説明">
            <a:extLst>
              <a:ext uri="{FF2B5EF4-FFF2-40B4-BE49-F238E27FC236}">
                <a16:creationId xmlns:a16="http://schemas.microsoft.com/office/drawing/2014/main" id="{C41CE1F2-F7CB-2005-A073-94183AC02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894" y="554805"/>
            <a:ext cx="11075203" cy="6303195"/>
          </a:xfrm>
          <a:prstGeom prst="rect">
            <a:avLst/>
          </a:prstGeom>
        </p:spPr>
      </p:pic>
    </p:spTree>
    <p:extLst>
      <p:ext uri="{BB962C8B-B14F-4D97-AF65-F5344CB8AC3E}">
        <p14:creationId xmlns:p14="http://schemas.microsoft.com/office/powerpoint/2010/main" val="3543399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8D61B9E-EAA9-7D0E-51C5-F0DB52C25CB5}"/>
              </a:ext>
            </a:extLst>
          </p:cNvPr>
          <p:cNvSpPr>
            <a:spLocks noGrp="1"/>
          </p:cNvSpPr>
          <p:nvPr>
            <p:ph type="title"/>
          </p:nvPr>
        </p:nvSpPr>
        <p:spPr/>
        <p:txBody>
          <a:bodyPr/>
          <a:lstStyle/>
          <a:p>
            <a:r>
              <a:rPr lang="en-US" altLang="ja-JP" dirty="0"/>
              <a:t>(a)Cr</a:t>
            </a:r>
            <a:r>
              <a:rPr lang="ja-JP" altLang="en-US" dirty="0"/>
              <a:t>なし</a:t>
            </a:r>
            <a:r>
              <a:rPr lang="en-US" altLang="ja-JP" dirty="0"/>
              <a:t>(shot2911)</a:t>
            </a:r>
            <a:endParaRPr lang="ja-JP" altLang="en-US" dirty="0"/>
          </a:p>
        </p:txBody>
      </p:sp>
      <p:sp>
        <p:nvSpPr>
          <p:cNvPr id="4" name="スライド番号プレースホルダー 3">
            <a:extLst>
              <a:ext uri="{FF2B5EF4-FFF2-40B4-BE49-F238E27FC236}">
                <a16:creationId xmlns:a16="http://schemas.microsoft.com/office/drawing/2014/main" id="{9B3E78DA-2A2C-9659-E67B-988E86A543FE}"/>
              </a:ext>
            </a:extLst>
          </p:cNvPr>
          <p:cNvSpPr>
            <a:spLocks noGrp="1"/>
          </p:cNvSpPr>
          <p:nvPr>
            <p:ph type="sldNum" sz="quarter" idx="4"/>
          </p:nvPr>
        </p:nvSpPr>
        <p:spPr/>
        <p:txBody>
          <a:bodyPr/>
          <a:lstStyle/>
          <a:p>
            <a:fld id="{BA60D87D-CB58-4AAC-9906-D8831D2EB70B}" type="slidenum">
              <a:rPr kumimoji="1" lang="ja-JP" altLang="en-US" smtClean="0"/>
              <a:pPr/>
              <a:t>44</a:t>
            </a:fld>
            <a:endParaRPr kumimoji="1" lang="ja-JP" altLang="en-US" dirty="0"/>
          </a:p>
        </p:txBody>
      </p:sp>
      <p:pic>
        <p:nvPicPr>
          <p:cNvPr id="6" name="図 5" descr="テーブル&#10;&#10;自動的に生成された説明">
            <a:extLst>
              <a:ext uri="{FF2B5EF4-FFF2-40B4-BE49-F238E27FC236}">
                <a16:creationId xmlns:a16="http://schemas.microsoft.com/office/drawing/2014/main" id="{0469A15C-E633-0F51-A6D3-2A8F9093D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31" y="554805"/>
            <a:ext cx="11058338" cy="6293596"/>
          </a:xfrm>
          <a:prstGeom prst="rect">
            <a:avLst/>
          </a:prstGeom>
        </p:spPr>
      </p:pic>
    </p:spTree>
    <p:extLst>
      <p:ext uri="{BB962C8B-B14F-4D97-AF65-F5344CB8AC3E}">
        <p14:creationId xmlns:p14="http://schemas.microsoft.com/office/powerpoint/2010/main" val="2026266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8D61B9E-EAA9-7D0E-51C5-F0DB52C25CB5}"/>
              </a:ext>
            </a:extLst>
          </p:cNvPr>
          <p:cNvSpPr>
            <a:spLocks noGrp="1"/>
          </p:cNvSpPr>
          <p:nvPr>
            <p:ph type="title"/>
          </p:nvPr>
        </p:nvSpPr>
        <p:spPr/>
        <p:txBody>
          <a:bodyPr/>
          <a:lstStyle/>
          <a:p>
            <a:r>
              <a:rPr lang="en-US" altLang="ja-JP" dirty="0"/>
              <a:t>(a)Cr</a:t>
            </a:r>
            <a:r>
              <a:rPr lang="ja-JP" altLang="en-US" dirty="0"/>
              <a:t>なし</a:t>
            </a:r>
            <a:r>
              <a:rPr lang="en-US" altLang="ja-JP" dirty="0"/>
              <a:t>(shot2911)</a:t>
            </a:r>
            <a:endParaRPr lang="ja-JP" altLang="en-US" dirty="0"/>
          </a:p>
        </p:txBody>
      </p:sp>
      <p:sp>
        <p:nvSpPr>
          <p:cNvPr id="4" name="スライド番号プレースホルダー 3">
            <a:extLst>
              <a:ext uri="{FF2B5EF4-FFF2-40B4-BE49-F238E27FC236}">
                <a16:creationId xmlns:a16="http://schemas.microsoft.com/office/drawing/2014/main" id="{9B3E78DA-2A2C-9659-E67B-988E86A543FE}"/>
              </a:ext>
            </a:extLst>
          </p:cNvPr>
          <p:cNvSpPr>
            <a:spLocks noGrp="1"/>
          </p:cNvSpPr>
          <p:nvPr>
            <p:ph type="sldNum" sz="quarter" idx="4"/>
          </p:nvPr>
        </p:nvSpPr>
        <p:spPr/>
        <p:txBody>
          <a:bodyPr/>
          <a:lstStyle/>
          <a:p>
            <a:fld id="{BA60D87D-CB58-4AAC-9906-D8831D2EB70B}" type="slidenum">
              <a:rPr kumimoji="1" lang="ja-JP" altLang="en-US" smtClean="0"/>
              <a:pPr/>
              <a:t>45</a:t>
            </a:fld>
            <a:endParaRPr kumimoji="1" lang="ja-JP" altLang="en-US" dirty="0"/>
          </a:p>
        </p:txBody>
      </p:sp>
      <p:pic>
        <p:nvPicPr>
          <p:cNvPr id="3" name="図 2" descr="ダイアグラム&#10;&#10;自動的に生成された説明">
            <a:extLst>
              <a:ext uri="{FF2B5EF4-FFF2-40B4-BE49-F238E27FC236}">
                <a16:creationId xmlns:a16="http://schemas.microsoft.com/office/drawing/2014/main" id="{0CED60F6-496A-00F0-96E0-71448DA0BA71}"/>
              </a:ext>
            </a:extLst>
          </p:cNvPr>
          <p:cNvPicPr>
            <a:picLocks noChangeAspect="1"/>
          </p:cNvPicPr>
          <p:nvPr/>
        </p:nvPicPr>
        <p:blipFill rotWithShape="1">
          <a:blip r:embed="rId3">
            <a:extLst>
              <a:ext uri="{28A0092B-C50C-407E-A947-70E740481C1C}">
                <a14:useLocalDpi xmlns:a14="http://schemas.microsoft.com/office/drawing/2010/main" val="0"/>
              </a:ext>
            </a:extLst>
          </a:blip>
          <a:srcRect t="9905" b="11068"/>
          <a:stretch/>
        </p:blipFill>
        <p:spPr>
          <a:xfrm>
            <a:off x="-636510" y="658505"/>
            <a:ext cx="13465019" cy="6056060"/>
          </a:xfrm>
          <a:prstGeom prst="rect">
            <a:avLst/>
          </a:prstGeom>
        </p:spPr>
      </p:pic>
    </p:spTree>
    <p:extLst>
      <p:ext uri="{BB962C8B-B14F-4D97-AF65-F5344CB8AC3E}">
        <p14:creationId xmlns:p14="http://schemas.microsoft.com/office/powerpoint/2010/main" val="2105788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8BF3877-5FC0-387C-58A7-7176F2573465}"/>
              </a:ext>
            </a:extLst>
          </p:cNvPr>
          <p:cNvSpPr>
            <a:spLocks noGrp="1"/>
          </p:cNvSpPr>
          <p:nvPr>
            <p:ph type="title"/>
          </p:nvPr>
        </p:nvSpPr>
        <p:spPr/>
        <p:txBody>
          <a:bodyPr/>
          <a:lstStyle/>
          <a:p>
            <a:r>
              <a:rPr kumimoji="1" lang="en-US" altLang="ja-JP" dirty="0"/>
              <a:t>(b)Cr 454us(shot2926)</a:t>
            </a:r>
            <a:endParaRPr kumimoji="1" lang="ja-JP" altLang="en-US" dirty="0"/>
          </a:p>
        </p:txBody>
      </p:sp>
      <p:sp>
        <p:nvSpPr>
          <p:cNvPr id="4" name="スライド番号プレースホルダー 3">
            <a:extLst>
              <a:ext uri="{FF2B5EF4-FFF2-40B4-BE49-F238E27FC236}">
                <a16:creationId xmlns:a16="http://schemas.microsoft.com/office/drawing/2014/main" id="{01C18BF1-5B2C-4CB3-AFA8-DF3175B2CCA2}"/>
              </a:ext>
            </a:extLst>
          </p:cNvPr>
          <p:cNvSpPr>
            <a:spLocks noGrp="1"/>
          </p:cNvSpPr>
          <p:nvPr>
            <p:ph type="sldNum" sz="quarter" idx="4"/>
          </p:nvPr>
        </p:nvSpPr>
        <p:spPr/>
        <p:txBody>
          <a:bodyPr/>
          <a:lstStyle/>
          <a:p>
            <a:fld id="{BA60D87D-CB58-4AAC-9906-D8831D2EB70B}" type="slidenum">
              <a:rPr kumimoji="1" lang="ja-JP" altLang="en-US" smtClean="0"/>
              <a:pPr/>
              <a:t>46</a:t>
            </a:fld>
            <a:endParaRPr kumimoji="1" lang="ja-JP" altLang="en-US" dirty="0"/>
          </a:p>
        </p:txBody>
      </p:sp>
      <p:pic>
        <p:nvPicPr>
          <p:cNvPr id="6" name="図 5" descr="ダイアグラム が含まれている画像&#10;&#10;自動的に生成された説明">
            <a:extLst>
              <a:ext uri="{FF2B5EF4-FFF2-40B4-BE49-F238E27FC236}">
                <a16:creationId xmlns:a16="http://schemas.microsoft.com/office/drawing/2014/main" id="{2BA457EC-45C0-F7C4-7071-922F6C598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37" y="562590"/>
            <a:ext cx="11061525" cy="6295410"/>
          </a:xfrm>
          <a:prstGeom prst="rect">
            <a:avLst/>
          </a:prstGeom>
        </p:spPr>
      </p:pic>
    </p:spTree>
    <p:extLst>
      <p:ext uri="{BB962C8B-B14F-4D97-AF65-F5344CB8AC3E}">
        <p14:creationId xmlns:p14="http://schemas.microsoft.com/office/powerpoint/2010/main" val="4024776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8BF3877-5FC0-387C-58A7-7176F2573465}"/>
              </a:ext>
            </a:extLst>
          </p:cNvPr>
          <p:cNvSpPr>
            <a:spLocks noGrp="1"/>
          </p:cNvSpPr>
          <p:nvPr>
            <p:ph type="title"/>
          </p:nvPr>
        </p:nvSpPr>
        <p:spPr/>
        <p:txBody>
          <a:bodyPr/>
          <a:lstStyle/>
          <a:p>
            <a:r>
              <a:rPr kumimoji="1" lang="en-US" altLang="ja-JP" dirty="0"/>
              <a:t>(b)Cr 454us(shot2926)</a:t>
            </a:r>
            <a:endParaRPr kumimoji="1" lang="ja-JP" altLang="en-US" dirty="0"/>
          </a:p>
        </p:txBody>
      </p:sp>
      <p:sp>
        <p:nvSpPr>
          <p:cNvPr id="4" name="スライド番号プレースホルダー 3">
            <a:extLst>
              <a:ext uri="{FF2B5EF4-FFF2-40B4-BE49-F238E27FC236}">
                <a16:creationId xmlns:a16="http://schemas.microsoft.com/office/drawing/2014/main" id="{01C18BF1-5B2C-4CB3-AFA8-DF3175B2CCA2}"/>
              </a:ext>
            </a:extLst>
          </p:cNvPr>
          <p:cNvSpPr>
            <a:spLocks noGrp="1"/>
          </p:cNvSpPr>
          <p:nvPr>
            <p:ph type="sldNum" sz="quarter" idx="4"/>
          </p:nvPr>
        </p:nvSpPr>
        <p:spPr/>
        <p:txBody>
          <a:bodyPr/>
          <a:lstStyle/>
          <a:p>
            <a:fld id="{BA60D87D-CB58-4AAC-9906-D8831D2EB70B}" type="slidenum">
              <a:rPr kumimoji="1" lang="ja-JP" altLang="en-US" smtClean="0"/>
              <a:pPr/>
              <a:t>47</a:t>
            </a:fld>
            <a:endParaRPr kumimoji="1" lang="ja-JP" altLang="en-US" dirty="0"/>
          </a:p>
        </p:txBody>
      </p:sp>
      <p:pic>
        <p:nvPicPr>
          <p:cNvPr id="7" name="図 6" descr="テーブル&#10;&#10;中程度の精度で自動的に生成された説明">
            <a:extLst>
              <a:ext uri="{FF2B5EF4-FFF2-40B4-BE49-F238E27FC236}">
                <a16:creationId xmlns:a16="http://schemas.microsoft.com/office/drawing/2014/main" id="{E8150BF5-E966-5DB0-5C1F-7A16237F7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74" y="550339"/>
            <a:ext cx="11083051" cy="6307661"/>
          </a:xfrm>
          <a:prstGeom prst="rect">
            <a:avLst/>
          </a:prstGeom>
        </p:spPr>
      </p:pic>
    </p:spTree>
    <p:extLst>
      <p:ext uri="{BB962C8B-B14F-4D97-AF65-F5344CB8AC3E}">
        <p14:creationId xmlns:p14="http://schemas.microsoft.com/office/powerpoint/2010/main" val="2424874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8BF3877-5FC0-387C-58A7-7176F2573465}"/>
              </a:ext>
            </a:extLst>
          </p:cNvPr>
          <p:cNvSpPr>
            <a:spLocks noGrp="1"/>
          </p:cNvSpPr>
          <p:nvPr>
            <p:ph type="title"/>
          </p:nvPr>
        </p:nvSpPr>
        <p:spPr/>
        <p:txBody>
          <a:bodyPr/>
          <a:lstStyle/>
          <a:p>
            <a:r>
              <a:rPr kumimoji="1" lang="en-US" altLang="ja-JP" dirty="0"/>
              <a:t>(b)Cr 454us(shot2926)</a:t>
            </a:r>
            <a:endParaRPr kumimoji="1" lang="ja-JP" altLang="en-US" dirty="0"/>
          </a:p>
        </p:txBody>
      </p:sp>
      <p:sp>
        <p:nvSpPr>
          <p:cNvPr id="4" name="スライド番号プレースホルダー 3">
            <a:extLst>
              <a:ext uri="{FF2B5EF4-FFF2-40B4-BE49-F238E27FC236}">
                <a16:creationId xmlns:a16="http://schemas.microsoft.com/office/drawing/2014/main" id="{01C18BF1-5B2C-4CB3-AFA8-DF3175B2CCA2}"/>
              </a:ext>
            </a:extLst>
          </p:cNvPr>
          <p:cNvSpPr>
            <a:spLocks noGrp="1"/>
          </p:cNvSpPr>
          <p:nvPr>
            <p:ph type="sldNum" sz="quarter" idx="4"/>
          </p:nvPr>
        </p:nvSpPr>
        <p:spPr/>
        <p:txBody>
          <a:bodyPr/>
          <a:lstStyle/>
          <a:p>
            <a:fld id="{BA60D87D-CB58-4AAC-9906-D8831D2EB70B}" type="slidenum">
              <a:rPr kumimoji="1" lang="ja-JP" altLang="en-US" smtClean="0"/>
              <a:pPr/>
              <a:t>48</a:t>
            </a:fld>
            <a:endParaRPr kumimoji="1" lang="ja-JP" altLang="en-US" dirty="0"/>
          </a:p>
        </p:txBody>
      </p:sp>
      <p:pic>
        <p:nvPicPr>
          <p:cNvPr id="5" name="図 4" descr="ダイアグラム&#10;&#10;自動的に生成された説明">
            <a:extLst>
              <a:ext uri="{FF2B5EF4-FFF2-40B4-BE49-F238E27FC236}">
                <a16:creationId xmlns:a16="http://schemas.microsoft.com/office/drawing/2014/main" id="{0F204E78-C4A4-699F-F0F8-8300909CEB20}"/>
              </a:ext>
            </a:extLst>
          </p:cNvPr>
          <p:cNvPicPr>
            <a:picLocks noChangeAspect="1"/>
          </p:cNvPicPr>
          <p:nvPr/>
        </p:nvPicPr>
        <p:blipFill rotWithShape="1">
          <a:blip r:embed="rId2">
            <a:extLst>
              <a:ext uri="{28A0092B-C50C-407E-A947-70E740481C1C}">
                <a14:useLocalDpi xmlns:a14="http://schemas.microsoft.com/office/drawing/2010/main" val="0"/>
              </a:ext>
            </a:extLst>
          </a:blip>
          <a:srcRect t="10182" b="10630"/>
          <a:stretch/>
        </p:blipFill>
        <p:spPr>
          <a:xfrm>
            <a:off x="-698198" y="554805"/>
            <a:ext cx="13985967" cy="6303195"/>
          </a:xfrm>
          <a:prstGeom prst="rect">
            <a:avLst/>
          </a:prstGeom>
        </p:spPr>
      </p:pic>
    </p:spTree>
    <p:extLst>
      <p:ext uri="{BB962C8B-B14F-4D97-AF65-F5344CB8AC3E}">
        <p14:creationId xmlns:p14="http://schemas.microsoft.com/office/powerpoint/2010/main" val="863842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8BF3877-5FC0-387C-58A7-7176F2573465}"/>
              </a:ext>
            </a:extLst>
          </p:cNvPr>
          <p:cNvSpPr>
            <a:spLocks noGrp="1"/>
          </p:cNvSpPr>
          <p:nvPr>
            <p:ph type="title"/>
          </p:nvPr>
        </p:nvSpPr>
        <p:spPr/>
        <p:txBody>
          <a:bodyPr/>
          <a:lstStyle/>
          <a:p>
            <a:r>
              <a:rPr kumimoji="1" lang="en-US" altLang="ja-JP" dirty="0"/>
              <a:t>(b)Cr 454us(shot2926)</a:t>
            </a:r>
            <a:endParaRPr kumimoji="1" lang="ja-JP" altLang="en-US" dirty="0"/>
          </a:p>
        </p:txBody>
      </p:sp>
      <p:sp>
        <p:nvSpPr>
          <p:cNvPr id="4" name="スライド番号プレースホルダー 3">
            <a:extLst>
              <a:ext uri="{FF2B5EF4-FFF2-40B4-BE49-F238E27FC236}">
                <a16:creationId xmlns:a16="http://schemas.microsoft.com/office/drawing/2014/main" id="{01C18BF1-5B2C-4CB3-AFA8-DF3175B2CCA2}"/>
              </a:ext>
            </a:extLst>
          </p:cNvPr>
          <p:cNvSpPr>
            <a:spLocks noGrp="1"/>
          </p:cNvSpPr>
          <p:nvPr>
            <p:ph type="sldNum" sz="quarter" idx="4"/>
          </p:nvPr>
        </p:nvSpPr>
        <p:spPr/>
        <p:txBody>
          <a:bodyPr/>
          <a:lstStyle/>
          <a:p>
            <a:fld id="{BA60D87D-CB58-4AAC-9906-D8831D2EB70B}" type="slidenum">
              <a:rPr kumimoji="1" lang="ja-JP" altLang="en-US" smtClean="0"/>
              <a:pPr/>
              <a:t>49</a:t>
            </a:fld>
            <a:endParaRPr kumimoji="1" lang="ja-JP" altLang="en-US" dirty="0"/>
          </a:p>
        </p:txBody>
      </p:sp>
      <p:pic>
        <p:nvPicPr>
          <p:cNvPr id="6" name="図 5" descr="設計図&#10;&#10;中程度の精度で自動的に生成された説明">
            <a:extLst>
              <a:ext uri="{FF2B5EF4-FFF2-40B4-BE49-F238E27FC236}">
                <a16:creationId xmlns:a16="http://schemas.microsoft.com/office/drawing/2014/main" id="{4B6ADDFA-1CC5-8FDC-8717-AA5917D2CDD5}"/>
              </a:ext>
            </a:extLst>
          </p:cNvPr>
          <p:cNvPicPr>
            <a:picLocks noChangeAspect="1"/>
          </p:cNvPicPr>
          <p:nvPr/>
        </p:nvPicPr>
        <p:blipFill rotWithShape="1">
          <a:blip r:embed="rId2">
            <a:extLst>
              <a:ext uri="{28A0092B-C50C-407E-A947-70E740481C1C}">
                <a14:useLocalDpi xmlns:a14="http://schemas.microsoft.com/office/drawing/2010/main" val="0"/>
              </a:ext>
            </a:extLst>
          </a:blip>
          <a:srcRect t="6306"/>
          <a:stretch/>
        </p:blipFill>
        <p:spPr>
          <a:xfrm>
            <a:off x="70981" y="698240"/>
            <a:ext cx="11723447" cy="6251363"/>
          </a:xfrm>
          <a:prstGeom prst="rect">
            <a:avLst/>
          </a:prstGeom>
        </p:spPr>
      </p:pic>
    </p:spTree>
    <p:extLst>
      <p:ext uri="{BB962C8B-B14F-4D97-AF65-F5344CB8AC3E}">
        <p14:creationId xmlns:p14="http://schemas.microsoft.com/office/powerpoint/2010/main" val="1153364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5FD222-57D3-4224-6696-105A67F7EA44}"/>
              </a:ext>
            </a:extLst>
          </p:cNvPr>
          <p:cNvSpPr>
            <a:spLocks noGrp="1"/>
          </p:cNvSpPr>
          <p:nvPr>
            <p:ph type="title"/>
          </p:nvPr>
        </p:nvSpPr>
        <p:spPr/>
        <p:txBody>
          <a:bodyPr>
            <a:normAutofit fontScale="90000"/>
          </a:bodyPr>
          <a:lstStyle/>
          <a:p>
            <a:r>
              <a:rPr lang="ja-JP" altLang="en-US" dirty="0"/>
              <a:t>実験装置</a:t>
            </a:r>
            <a:r>
              <a:rPr kumimoji="1" lang="ja-JP" altLang="en-US" dirty="0"/>
              <a:t>：トカマク合体実験装置</a:t>
            </a:r>
            <a:r>
              <a:rPr kumimoji="1" lang="en-US" altLang="ja-JP" dirty="0"/>
              <a:t>TS-6</a:t>
            </a:r>
            <a:endParaRPr kumimoji="1" lang="ja-JP" altLang="en-US" dirty="0"/>
          </a:p>
        </p:txBody>
      </p:sp>
      <p:sp>
        <p:nvSpPr>
          <p:cNvPr id="3" name="テキスト プレースホルダー 2">
            <a:extLst>
              <a:ext uri="{FF2B5EF4-FFF2-40B4-BE49-F238E27FC236}">
                <a16:creationId xmlns:a16="http://schemas.microsoft.com/office/drawing/2014/main" id="{1A6736BC-5F4E-F087-2A99-59DF0ED5A635}"/>
              </a:ext>
            </a:extLst>
          </p:cNvPr>
          <p:cNvSpPr>
            <a:spLocks noGrp="1"/>
          </p:cNvSpPr>
          <p:nvPr>
            <p:ph type="body" sz="quarter" idx="12"/>
          </p:nvPr>
        </p:nvSpPr>
        <p:spPr/>
        <p:txBody>
          <a:bodyPr/>
          <a:lstStyle/>
          <a:p>
            <a:r>
              <a:rPr kumimoji="1" lang="ja-JP" altLang="en-US" dirty="0"/>
              <a:t>ポロイダル平面（</a:t>
            </a:r>
            <a:r>
              <a:rPr kumimoji="1" lang="en-US" altLang="ja-JP" dirty="0"/>
              <a:t>R-Z</a:t>
            </a:r>
            <a:r>
              <a:rPr kumimoji="1" lang="ja-JP" altLang="en-US" dirty="0"/>
              <a:t>平面）の磁場計測を行い，</a:t>
            </a:r>
            <a:br>
              <a:rPr kumimoji="1" lang="en-US" altLang="ja-JP" dirty="0"/>
            </a:br>
            <a:r>
              <a:rPr kumimoji="1" lang="en-US" altLang="ja-JP" dirty="0"/>
              <a:t>2</a:t>
            </a:r>
            <a:r>
              <a:rPr kumimoji="1" lang="ja-JP" altLang="en-US" dirty="0"/>
              <a:t>つのトーラスプラズマの合体によるリコネクションを観察した</a:t>
            </a:r>
          </a:p>
        </p:txBody>
      </p:sp>
      <p:sp>
        <p:nvSpPr>
          <p:cNvPr id="6" name="スライド番号プレースホルダー 5">
            <a:extLst>
              <a:ext uri="{FF2B5EF4-FFF2-40B4-BE49-F238E27FC236}">
                <a16:creationId xmlns:a16="http://schemas.microsoft.com/office/drawing/2014/main" id="{88F5F7AE-305D-BD9D-3F5E-AACAEE9C2B63}"/>
              </a:ext>
            </a:extLst>
          </p:cNvPr>
          <p:cNvSpPr>
            <a:spLocks noGrp="1"/>
          </p:cNvSpPr>
          <p:nvPr>
            <p:ph type="sldNum" sz="quarter" idx="4"/>
          </p:nvPr>
        </p:nvSpPr>
        <p:spPr/>
        <p:txBody>
          <a:bodyPr/>
          <a:lstStyle/>
          <a:p>
            <a:fld id="{BA60D87D-CB58-4AAC-9906-D8831D2EB70B}" type="slidenum">
              <a:rPr kumimoji="1" lang="ja-JP" altLang="en-US" smtClean="0"/>
              <a:pPr/>
              <a:t>5</a:t>
            </a:fld>
            <a:endParaRPr kumimoji="1" lang="ja-JP" altLang="en-US" dirty="0"/>
          </a:p>
        </p:txBody>
      </p:sp>
      <p:sp>
        <p:nvSpPr>
          <p:cNvPr id="27" name="コンテンツ プレースホルダー 3">
            <a:extLst>
              <a:ext uri="{FF2B5EF4-FFF2-40B4-BE49-F238E27FC236}">
                <a16:creationId xmlns:a16="http://schemas.microsoft.com/office/drawing/2014/main" id="{F3D1A804-833D-C500-2BCD-78022CD7AB9E}"/>
              </a:ext>
            </a:extLst>
          </p:cNvPr>
          <p:cNvSpPr>
            <a:spLocks noGrp="1"/>
          </p:cNvSpPr>
          <p:nvPr>
            <p:ph idx="1"/>
          </p:nvPr>
        </p:nvSpPr>
        <p:spPr>
          <a:xfrm>
            <a:off x="879047" y="4871903"/>
            <a:ext cx="4065495" cy="436358"/>
          </a:xfrm>
        </p:spPr>
        <p:txBody>
          <a:bodyPr>
            <a:normAutofit/>
          </a:bodyPr>
          <a:lstStyle/>
          <a:p>
            <a:pPr marL="0" indent="0">
              <a:buNone/>
            </a:pPr>
            <a:r>
              <a:rPr kumimoji="1" lang="ja-JP" altLang="en-US" sz="1800" dirty="0"/>
              <a:t>トロイダル方向磁場 </a:t>
            </a:r>
            <a:r>
              <a:rPr kumimoji="1" lang="en-US" altLang="ja-JP" sz="1800" b="1" dirty="0" err="1">
                <a:solidFill>
                  <a:schemeClr val="accent2"/>
                </a:solidFill>
              </a:rPr>
              <a:t>Bt</a:t>
            </a:r>
            <a:r>
              <a:rPr kumimoji="1" lang="ja-JP" altLang="en-US" sz="1800" dirty="0"/>
              <a:t>生成コイル</a:t>
            </a:r>
            <a:endParaRPr kumimoji="1" lang="en-US" altLang="ja-JP" sz="1800" dirty="0"/>
          </a:p>
        </p:txBody>
      </p:sp>
      <p:sp>
        <p:nvSpPr>
          <p:cNvPr id="28" name="コンテンツ プレースホルダー 3">
            <a:extLst>
              <a:ext uri="{FF2B5EF4-FFF2-40B4-BE49-F238E27FC236}">
                <a16:creationId xmlns:a16="http://schemas.microsoft.com/office/drawing/2014/main" id="{7FECBA9A-9352-4F99-2B3A-3E37FA40E671}"/>
              </a:ext>
            </a:extLst>
          </p:cNvPr>
          <p:cNvSpPr txBox="1">
            <a:spLocks/>
          </p:cNvSpPr>
          <p:nvPr/>
        </p:nvSpPr>
        <p:spPr>
          <a:xfrm>
            <a:off x="1814718" y="4330101"/>
            <a:ext cx="3918784" cy="4363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Font typeface="Arial" panose="020B0604020202020204" pitchFamily="34" charset="0"/>
              <a:buNone/>
            </a:pPr>
            <a:r>
              <a:rPr lang="ja-JP" altLang="en-US" sz="1800" dirty="0"/>
              <a:t>ポロイダル方向磁場 </a:t>
            </a:r>
            <a:r>
              <a:rPr lang="en-US" altLang="ja-JP" sz="1800" b="1" dirty="0">
                <a:solidFill>
                  <a:schemeClr val="accent1"/>
                </a:solidFill>
              </a:rPr>
              <a:t>Bp</a:t>
            </a:r>
            <a:r>
              <a:rPr lang="ja-JP" altLang="en-US" sz="1800" dirty="0"/>
              <a:t>生成コイル</a:t>
            </a:r>
            <a:endParaRPr lang="en-US" altLang="ja-JP" sz="1800" dirty="0"/>
          </a:p>
        </p:txBody>
      </p:sp>
      <p:pic>
        <p:nvPicPr>
          <p:cNvPr id="98" name="図 97">
            <a:extLst>
              <a:ext uri="{FF2B5EF4-FFF2-40B4-BE49-F238E27FC236}">
                <a16:creationId xmlns:a16="http://schemas.microsoft.com/office/drawing/2014/main" id="{55C89865-CA7A-BE62-F749-031C25FDFEED}"/>
              </a:ext>
            </a:extLst>
          </p:cNvPr>
          <p:cNvPicPr>
            <a:picLocks noChangeAspect="1"/>
          </p:cNvPicPr>
          <p:nvPr/>
        </p:nvPicPr>
        <p:blipFill>
          <a:blip r:embed="rId3"/>
          <a:stretch>
            <a:fillRect/>
          </a:stretch>
        </p:blipFill>
        <p:spPr>
          <a:xfrm>
            <a:off x="5671090" y="675218"/>
            <a:ext cx="6520910" cy="3220297"/>
          </a:xfrm>
          <a:prstGeom prst="rect">
            <a:avLst/>
          </a:prstGeom>
        </p:spPr>
      </p:pic>
      <p:sp>
        <p:nvSpPr>
          <p:cNvPr id="112" name="コンテンツ プレースホルダー 3">
            <a:extLst>
              <a:ext uri="{FF2B5EF4-FFF2-40B4-BE49-F238E27FC236}">
                <a16:creationId xmlns:a16="http://schemas.microsoft.com/office/drawing/2014/main" id="{EF47E4E6-8C37-AEC1-AB9B-D5137DC8B632}"/>
              </a:ext>
            </a:extLst>
          </p:cNvPr>
          <p:cNvSpPr txBox="1">
            <a:spLocks/>
          </p:cNvSpPr>
          <p:nvPr/>
        </p:nvSpPr>
        <p:spPr>
          <a:xfrm>
            <a:off x="5898171" y="4425787"/>
            <a:ext cx="5565390" cy="88409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sz="2000" dirty="0"/>
              <a:t>ポロイダル方向磁場生成コイルに流す電流値でインフローの大きさを変化させられる</a:t>
            </a:r>
            <a:endParaRPr lang="en-US" altLang="ja-JP" sz="2000" dirty="0"/>
          </a:p>
        </p:txBody>
      </p:sp>
      <p:sp>
        <p:nvSpPr>
          <p:cNvPr id="10" name="正方形/長方形 9">
            <a:extLst>
              <a:ext uri="{FF2B5EF4-FFF2-40B4-BE49-F238E27FC236}">
                <a16:creationId xmlns:a16="http://schemas.microsoft.com/office/drawing/2014/main" id="{7208F91D-AFCC-DB82-0309-386CD20CDD37}"/>
              </a:ext>
            </a:extLst>
          </p:cNvPr>
          <p:cNvSpPr/>
          <p:nvPr/>
        </p:nvSpPr>
        <p:spPr>
          <a:xfrm>
            <a:off x="6294786" y="869969"/>
            <a:ext cx="2739958" cy="286887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F3F84791-DFC3-39EF-6F63-CAB10D007FA2}"/>
              </a:ext>
            </a:extLst>
          </p:cNvPr>
          <p:cNvGrpSpPr/>
          <p:nvPr/>
        </p:nvGrpSpPr>
        <p:grpSpPr>
          <a:xfrm>
            <a:off x="397572" y="554804"/>
            <a:ext cx="5335930" cy="4420607"/>
            <a:chOff x="537236" y="554805"/>
            <a:chExt cx="4918993" cy="4105952"/>
          </a:xfrm>
        </p:grpSpPr>
        <p:pic>
          <p:nvPicPr>
            <p:cNvPr id="24" name="図 23">
              <a:extLst>
                <a:ext uri="{FF2B5EF4-FFF2-40B4-BE49-F238E27FC236}">
                  <a16:creationId xmlns:a16="http://schemas.microsoft.com/office/drawing/2014/main" id="{A9206694-FAD6-F84D-D84C-826115C4EA8E}"/>
                </a:ext>
              </a:extLst>
            </p:cNvPr>
            <p:cNvPicPr>
              <a:picLocks noChangeAspect="1"/>
            </p:cNvPicPr>
            <p:nvPr/>
          </p:nvPicPr>
          <p:blipFill>
            <a:blip r:embed="rId4"/>
            <a:stretch>
              <a:fillRect/>
            </a:stretch>
          </p:blipFill>
          <p:spPr>
            <a:xfrm>
              <a:off x="583406" y="3876848"/>
              <a:ext cx="565988" cy="783909"/>
            </a:xfrm>
            <a:prstGeom prst="rect">
              <a:avLst/>
            </a:prstGeom>
          </p:spPr>
        </p:pic>
        <p:grpSp>
          <p:nvGrpSpPr>
            <p:cNvPr id="31" name="グループ化 30">
              <a:extLst>
                <a:ext uri="{FF2B5EF4-FFF2-40B4-BE49-F238E27FC236}">
                  <a16:creationId xmlns:a16="http://schemas.microsoft.com/office/drawing/2014/main" id="{1541A588-2E8A-426F-A8C4-0AAAE424A355}"/>
                </a:ext>
              </a:extLst>
            </p:cNvPr>
            <p:cNvGrpSpPr/>
            <p:nvPr/>
          </p:nvGrpSpPr>
          <p:grpSpPr>
            <a:xfrm>
              <a:off x="537236" y="554805"/>
              <a:ext cx="4918993" cy="3338745"/>
              <a:chOff x="501419" y="663760"/>
              <a:chExt cx="5953169" cy="3248615"/>
            </a:xfrm>
          </p:grpSpPr>
          <p:pic>
            <p:nvPicPr>
              <p:cNvPr id="20" name="図 19" descr="ダイアグラム&#10;&#10;自動的に生成された説明">
                <a:extLst>
                  <a:ext uri="{FF2B5EF4-FFF2-40B4-BE49-F238E27FC236}">
                    <a16:creationId xmlns:a16="http://schemas.microsoft.com/office/drawing/2014/main" id="{B8785DB0-3404-4149-18DA-895720212E19}"/>
                  </a:ext>
                </a:extLst>
              </p:cNvPr>
              <p:cNvPicPr>
                <a:picLocks noChangeAspect="1"/>
              </p:cNvPicPr>
              <p:nvPr/>
            </p:nvPicPr>
            <p:blipFill rotWithShape="1">
              <a:blip r:embed="rId5">
                <a:alphaModFix amt="60000"/>
                <a:extLst>
                  <a:ext uri="{28A0092B-C50C-407E-A947-70E740481C1C}">
                    <a14:useLocalDpi xmlns:a14="http://schemas.microsoft.com/office/drawing/2010/main" val="0"/>
                  </a:ext>
                </a:extLst>
              </a:blip>
              <a:srcRect l="9448" t="13202" r="3796" b="14902"/>
              <a:stretch/>
            </p:blipFill>
            <p:spPr>
              <a:xfrm flipH="1" flipV="1">
                <a:off x="501419" y="663760"/>
                <a:ext cx="5953169" cy="3248615"/>
              </a:xfrm>
              <a:prstGeom prst="rect">
                <a:avLst/>
              </a:prstGeom>
            </p:spPr>
          </p:pic>
          <p:sp>
            <p:nvSpPr>
              <p:cNvPr id="21" name="四角形: 角を丸くする 20">
                <a:extLst>
                  <a:ext uri="{FF2B5EF4-FFF2-40B4-BE49-F238E27FC236}">
                    <a16:creationId xmlns:a16="http://schemas.microsoft.com/office/drawing/2014/main" id="{563EF996-CD1C-DE10-F126-81DF853DAB45}"/>
                  </a:ext>
                </a:extLst>
              </p:cNvPr>
              <p:cNvSpPr/>
              <p:nvPr/>
            </p:nvSpPr>
            <p:spPr>
              <a:xfrm>
                <a:off x="4191001" y="1874828"/>
                <a:ext cx="197217" cy="1209031"/>
              </a:xfrm>
              <a:prstGeom prst="roundRect">
                <a:avLst>
                  <a:gd name="adj" fmla="val 50000"/>
                </a:avLst>
              </a:prstGeom>
              <a:solidFill>
                <a:srgbClr val="4472C4">
                  <a:alpha val="50196"/>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49524094-833F-3D91-DA49-BE937C7B76CA}"/>
                  </a:ext>
                </a:extLst>
              </p:cNvPr>
              <p:cNvSpPr/>
              <p:nvPr/>
            </p:nvSpPr>
            <p:spPr>
              <a:xfrm>
                <a:off x="2475940" y="1874828"/>
                <a:ext cx="197217" cy="1209031"/>
              </a:xfrm>
              <a:prstGeom prst="roundRect">
                <a:avLst>
                  <a:gd name="adj" fmla="val 50000"/>
                </a:avLst>
              </a:prstGeom>
              <a:solidFill>
                <a:srgbClr val="4472C4">
                  <a:alpha val="49804"/>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52231CE0-DF8A-CA1F-6E20-71A4D3121FB0}"/>
                  </a:ext>
                </a:extLst>
              </p:cNvPr>
              <p:cNvSpPr/>
              <p:nvPr/>
            </p:nvSpPr>
            <p:spPr>
              <a:xfrm rot="5400000">
                <a:off x="3274358" y="513229"/>
                <a:ext cx="268941" cy="3868271"/>
              </a:xfrm>
              <a:prstGeom prst="roundRect">
                <a:avLst>
                  <a:gd name="adj" fmla="val 37451"/>
                </a:avLst>
              </a:prstGeom>
              <a:solidFill>
                <a:schemeClr val="accent4">
                  <a:alpha val="50196"/>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弧 28">
                <a:extLst>
                  <a:ext uri="{FF2B5EF4-FFF2-40B4-BE49-F238E27FC236}">
                    <a16:creationId xmlns:a16="http://schemas.microsoft.com/office/drawing/2014/main" id="{613A8B1B-E746-E069-A937-A8804DDCBBB4}"/>
                  </a:ext>
                </a:extLst>
              </p:cNvPr>
              <p:cNvSpPr/>
              <p:nvPr/>
            </p:nvSpPr>
            <p:spPr>
              <a:xfrm>
                <a:off x="1836362" y="2004520"/>
                <a:ext cx="277909" cy="851647"/>
              </a:xfrm>
              <a:prstGeom prst="arc">
                <a:avLst>
                  <a:gd name="adj1" fmla="val 3873622"/>
                  <a:gd name="adj2" fmla="val 17937786"/>
                </a:avLst>
              </a:prstGeom>
              <a:ln w="38100">
                <a:solidFill>
                  <a:schemeClr val="accent2"/>
                </a:solidFill>
                <a:headEnd type="triangle" w="med" len="med"/>
                <a:tailEnd type="non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99" name="テキスト ボックス 98">
              <a:extLst>
                <a:ext uri="{FF2B5EF4-FFF2-40B4-BE49-F238E27FC236}">
                  <a16:creationId xmlns:a16="http://schemas.microsoft.com/office/drawing/2014/main" id="{42EBDA58-12A8-C63F-402D-F70884AA9B68}"/>
                </a:ext>
              </a:extLst>
            </p:cNvPr>
            <p:cNvSpPr txBox="1"/>
            <p:nvPr/>
          </p:nvSpPr>
          <p:spPr>
            <a:xfrm>
              <a:off x="1136976" y="1827639"/>
              <a:ext cx="461866" cy="369332"/>
            </a:xfrm>
            <a:prstGeom prst="rect">
              <a:avLst/>
            </a:prstGeom>
            <a:solidFill>
              <a:schemeClr val="bg1"/>
            </a:solidFill>
          </p:spPr>
          <p:txBody>
            <a:bodyPr wrap="square" rtlCol="0">
              <a:spAutoFit/>
            </a:bodyPr>
            <a:lstStyle/>
            <a:p>
              <a:pPr algn="ctr"/>
              <a:r>
                <a:rPr kumimoji="1" lang="en-US" altLang="ja-JP" b="1" dirty="0" err="1">
                  <a:solidFill>
                    <a:schemeClr val="accent2"/>
                  </a:solidFill>
                  <a:latin typeface="Cambria Math" panose="02040503050406030204" pitchFamily="18" charset="0"/>
                  <a:cs typeface="Arial" panose="020B0604020202020204" pitchFamily="34" charset="0"/>
                </a:rPr>
                <a:t>B</a:t>
              </a:r>
              <a:r>
                <a:rPr lang="en-US" altLang="ja-JP" b="1" baseline="-25000" dirty="0" err="1">
                  <a:solidFill>
                    <a:schemeClr val="accent2"/>
                  </a:solidFill>
                  <a:latin typeface="Cambria Math" panose="02040503050406030204" pitchFamily="18" charset="0"/>
                  <a:cs typeface="Arial" panose="020B0604020202020204" pitchFamily="34" charset="0"/>
                </a:rPr>
                <a:t>t</a:t>
              </a:r>
              <a:endParaRPr kumimoji="1" lang="ja-JP" altLang="en-US" b="1" baseline="-25000" dirty="0">
                <a:solidFill>
                  <a:schemeClr val="accent2"/>
                </a:solidFill>
                <a:latin typeface="Cambria Math" panose="02040503050406030204" pitchFamily="18" charset="0"/>
                <a:cs typeface="Arial" panose="020B0604020202020204" pitchFamily="34" charset="0"/>
              </a:endParaRPr>
            </a:p>
          </p:txBody>
        </p:sp>
        <p:sp>
          <p:nvSpPr>
            <p:cNvPr id="102" name="テキスト ボックス 101">
              <a:extLst>
                <a:ext uri="{FF2B5EF4-FFF2-40B4-BE49-F238E27FC236}">
                  <a16:creationId xmlns:a16="http://schemas.microsoft.com/office/drawing/2014/main" id="{ADD5855A-7205-BD27-8248-FE099D993428}"/>
                </a:ext>
              </a:extLst>
            </p:cNvPr>
            <p:cNvSpPr txBox="1"/>
            <p:nvPr/>
          </p:nvSpPr>
          <p:spPr>
            <a:xfrm>
              <a:off x="1855190" y="1317016"/>
              <a:ext cx="461866" cy="369332"/>
            </a:xfrm>
            <a:prstGeom prst="rect">
              <a:avLst/>
            </a:prstGeom>
            <a:solidFill>
              <a:schemeClr val="bg1"/>
            </a:solidFill>
          </p:spPr>
          <p:txBody>
            <a:bodyPr wrap="square" rtlCol="0">
              <a:spAutoFit/>
            </a:bodyPr>
            <a:lstStyle/>
            <a:p>
              <a:pPr algn="ctr"/>
              <a:r>
                <a:rPr kumimoji="1" lang="en-US" altLang="ja-JP" b="1" dirty="0">
                  <a:solidFill>
                    <a:schemeClr val="accent1"/>
                  </a:solidFill>
                  <a:latin typeface="Cambria Math" panose="02040503050406030204" pitchFamily="18" charset="0"/>
                  <a:cs typeface="Arial" panose="020B0604020202020204" pitchFamily="34" charset="0"/>
                </a:rPr>
                <a:t>B</a:t>
              </a:r>
              <a:r>
                <a:rPr kumimoji="1" lang="en-US" altLang="ja-JP" b="1" baseline="-25000" dirty="0">
                  <a:solidFill>
                    <a:schemeClr val="accent1"/>
                  </a:solidFill>
                  <a:latin typeface="Cambria Math" panose="02040503050406030204" pitchFamily="18" charset="0"/>
                  <a:cs typeface="Arial" panose="020B0604020202020204" pitchFamily="34" charset="0"/>
                </a:rPr>
                <a:t>p</a:t>
              </a:r>
              <a:endParaRPr kumimoji="1" lang="ja-JP" altLang="en-US" b="1" baseline="-25000" dirty="0">
                <a:solidFill>
                  <a:schemeClr val="accent1"/>
                </a:solidFill>
                <a:latin typeface="Cambria Math" panose="02040503050406030204" pitchFamily="18" charset="0"/>
                <a:cs typeface="Arial" panose="020B0604020202020204" pitchFamily="34" charset="0"/>
              </a:endParaRPr>
            </a:p>
          </p:txBody>
        </p:sp>
        <p:cxnSp>
          <p:nvCxnSpPr>
            <p:cNvPr id="104" name="直線コネクタ 103">
              <a:extLst>
                <a:ext uri="{FF2B5EF4-FFF2-40B4-BE49-F238E27FC236}">
                  <a16:creationId xmlns:a16="http://schemas.microsoft.com/office/drawing/2014/main" id="{D0191B50-5E8F-85CE-8E83-C7F351C3EAA2}"/>
                </a:ext>
              </a:extLst>
            </p:cNvPr>
            <p:cNvCxnSpPr>
              <a:cxnSpLocks/>
              <a:stCxn id="22" idx="2"/>
            </p:cNvCxnSpPr>
            <p:nvPr/>
          </p:nvCxnSpPr>
          <p:spPr>
            <a:xfrm>
              <a:off x="2250225" y="3042048"/>
              <a:ext cx="289425" cy="10116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BC398E5D-FCA6-D546-7471-CFEE35C7ACC7}"/>
                </a:ext>
              </a:extLst>
            </p:cNvPr>
            <p:cNvCxnSpPr>
              <a:cxnSpLocks/>
            </p:cNvCxnSpPr>
            <p:nvPr/>
          </p:nvCxnSpPr>
          <p:spPr>
            <a:xfrm flipH="1">
              <a:off x="2539650" y="2991912"/>
              <a:ext cx="1135981" cy="106946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 name="円弧 4">
              <a:extLst>
                <a:ext uri="{FF2B5EF4-FFF2-40B4-BE49-F238E27FC236}">
                  <a16:creationId xmlns:a16="http://schemas.microsoft.com/office/drawing/2014/main" id="{A953DEE6-7658-751C-13E2-A291B6B01435}"/>
                </a:ext>
              </a:extLst>
            </p:cNvPr>
            <p:cNvSpPr/>
            <p:nvPr/>
          </p:nvSpPr>
          <p:spPr>
            <a:xfrm>
              <a:off x="2539650" y="1766429"/>
              <a:ext cx="224297" cy="1275619"/>
            </a:xfrm>
            <a:prstGeom prst="arc">
              <a:avLst>
                <a:gd name="adj1" fmla="val 2809549"/>
                <a:gd name="adj2" fmla="val 18234995"/>
              </a:avLst>
            </a:prstGeom>
            <a:ln w="152400">
              <a:solidFill>
                <a:srgbClr val="9966FF"/>
              </a:solidFill>
              <a:headEnd type="none" w="med" len="med"/>
              <a:tailEnd type="none" w="med" len="med"/>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E816E49E-1AB0-DFB5-BDF4-137D2A334060}"/>
                </a:ext>
              </a:extLst>
            </p:cNvPr>
            <p:cNvSpPr/>
            <p:nvPr/>
          </p:nvSpPr>
          <p:spPr>
            <a:xfrm>
              <a:off x="3057345" y="1753470"/>
              <a:ext cx="224297" cy="1275619"/>
            </a:xfrm>
            <a:prstGeom prst="arc">
              <a:avLst>
                <a:gd name="adj1" fmla="val 2809549"/>
                <a:gd name="adj2" fmla="val 18234995"/>
              </a:avLst>
            </a:prstGeom>
            <a:ln w="152400">
              <a:solidFill>
                <a:srgbClr val="9966FF"/>
              </a:solidFill>
              <a:headEnd type="none" w="med" len="med"/>
              <a:tailEnd type="none" w="med" len="med"/>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C61709F-BD7E-E8E3-846D-403EBAFA5E76}"/>
                </a:ext>
              </a:extLst>
            </p:cNvPr>
            <p:cNvSpPr/>
            <p:nvPr/>
          </p:nvSpPr>
          <p:spPr>
            <a:xfrm>
              <a:off x="2384837" y="1548116"/>
              <a:ext cx="1116579" cy="173334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弧 100">
              <a:extLst>
                <a:ext uri="{FF2B5EF4-FFF2-40B4-BE49-F238E27FC236}">
                  <a16:creationId xmlns:a16="http://schemas.microsoft.com/office/drawing/2014/main" id="{3B99E228-7221-E8C3-32B8-526087D17284}"/>
                </a:ext>
              </a:extLst>
            </p:cNvPr>
            <p:cNvSpPr/>
            <p:nvPr/>
          </p:nvSpPr>
          <p:spPr>
            <a:xfrm rot="16200000">
              <a:off x="2459721" y="1596490"/>
              <a:ext cx="362455" cy="415247"/>
            </a:xfrm>
            <a:prstGeom prst="arc">
              <a:avLst>
                <a:gd name="adj1" fmla="val 15122079"/>
                <a:gd name="adj2" fmla="val 10906605"/>
              </a:avLst>
            </a:prstGeom>
            <a:ln w="28575">
              <a:solidFill>
                <a:srgbClr val="0070C0"/>
              </a:solidFill>
              <a:headEnd type="triangle" w="med" len="med"/>
              <a:tailEnd type="non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D5860612-EB98-9952-CC8F-EBB020A43CD9}"/>
                </a:ext>
              </a:extLst>
            </p:cNvPr>
            <p:cNvSpPr/>
            <p:nvPr/>
          </p:nvSpPr>
          <p:spPr>
            <a:xfrm rot="16200000">
              <a:off x="2997893" y="1581250"/>
              <a:ext cx="362455" cy="415247"/>
            </a:xfrm>
            <a:prstGeom prst="arc">
              <a:avLst>
                <a:gd name="adj1" fmla="val 15122079"/>
                <a:gd name="adj2" fmla="val 10906605"/>
              </a:avLst>
            </a:prstGeom>
            <a:ln w="28575">
              <a:solidFill>
                <a:srgbClr val="0070C0"/>
              </a:solidFill>
              <a:headEnd type="triangle" w="med" len="med"/>
              <a:tailEnd type="non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9" name="円弧 8">
            <a:extLst>
              <a:ext uri="{FF2B5EF4-FFF2-40B4-BE49-F238E27FC236}">
                <a16:creationId xmlns:a16="http://schemas.microsoft.com/office/drawing/2014/main" id="{AD319527-CB06-E6B0-00EE-E029B1A64A1D}"/>
              </a:ext>
            </a:extLst>
          </p:cNvPr>
          <p:cNvSpPr/>
          <p:nvPr/>
        </p:nvSpPr>
        <p:spPr>
          <a:xfrm rot="15686039">
            <a:off x="4344109" y="-37386"/>
            <a:ext cx="1930557" cy="3882600"/>
          </a:xfrm>
          <a:prstGeom prst="arc">
            <a:avLst>
              <a:gd name="adj1" fmla="val 17354228"/>
              <a:gd name="adj2" fmla="val 3088053"/>
            </a:avLst>
          </a:prstGeom>
          <a:ln w="19050">
            <a:solidFill>
              <a:srgbClr val="FF0000"/>
            </a:solidFill>
            <a:headEnd type="none" w="med" len="med"/>
            <a:tailEnd type="arrow" w="med" len="med"/>
          </a:ln>
          <a:effectLst>
            <a:glow rad="25400">
              <a:schemeClr val="bg1"/>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cxnSp>
        <p:nvCxnSpPr>
          <p:cNvPr id="106" name="直線コネクタ 105">
            <a:extLst>
              <a:ext uri="{FF2B5EF4-FFF2-40B4-BE49-F238E27FC236}">
                <a16:creationId xmlns:a16="http://schemas.microsoft.com/office/drawing/2014/main" id="{ED0E0AEE-3324-9504-1EB5-A560BB397072}"/>
              </a:ext>
            </a:extLst>
          </p:cNvPr>
          <p:cNvCxnSpPr>
            <a:cxnSpLocks/>
          </p:cNvCxnSpPr>
          <p:nvPr/>
        </p:nvCxnSpPr>
        <p:spPr>
          <a:xfrm flipH="1">
            <a:off x="1341434" y="2540275"/>
            <a:ext cx="160707" cy="232756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コンテンツ プレースホルダー 3">
            <a:extLst>
              <a:ext uri="{FF2B5EF4-FFF2-40B4-BE49-F238E27FC236}">
                <a16:creationId xmlns:a16="http://schemas.microsoft.com/office/drawing/2014/main" id="{D20D6B0F-39F8-E731-E7B3-9DA5478ED476}"/>
              </a:ext>
            </a:extLst>
          </p:cNvPr>
          <p:cNvSpPr txBox="1">
            <a:spLocks/>
          </p:cNvSpPr>
          <p:nvPr/>
        </p:nvSpPr>
        <p:spPr>
          <a:xfrm>
            <a:off x="2599617" y="1228652"/>
            <a:ext cx="807833" cy="312866"/>
          </a:xfrm>
          <a:prstGeom prst="rect">
            <a:avLst/>
          </a:prstGeom>
          <a:solidFill>
            <a:schemeClr val="bg1"/>
          </a:solidFill>
          <a:ln w="38100">
            <a:noFill/>
          </a:ln>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1600" b="1" dirty="0">
                <a:solidFill>
                  <a:srgbClr val="9966FF"/>
                </a:solidFill>
              </a:rPr>
              <a:t>plasma</a:t>
            </a:r>
          </a:p>
        </p:txBody>
      </p:sp>
    </p:spTree>
    <p:extLst>
      <p:ext uri="{BB962C8B-B14F-4D97-AF65-F5344CB8AC3E}">
        <p14:creationId xmlns:p14="http://schemas.microsoft.com/office/powerpoint/2010/main" val="23114006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BC856C0-596B-1963-A17E-0E3807BEC9F6}"/>
              </a:ext>
            </a:extLst>
          </p:cNvPr>
          <p:cNvSpPr>
            <a:spLocks noGrp="1"/>
          </p:cNvSpPr>
          <p:nvPr>
            <p:ph type="title"/>
          </p:nvPr>
        </p:nvSpPr>
        <p:spPr/>
        <p:txBody>
          <a:bodyPr/>
          <a:lstStyle/>
          <a:p>
            <a:r>
              <a:rPr kumimoji="1" lang="en-US" altLang="ja-JP" dirty="0"/>
              <a:t>(c)Cr 450us(shot2931)</a:t>
            </a:r>
            <a:endParaRPr kumimoji="1" lang="ja-JP" altLang="en-US" dirty="0"/>
          </a:p>
        </p:txBody>
      </p:sp>
      <p:sp>
        <p:nvSpPr>
          <p:cNvPr id="4" name="スライド番号プレースホルダー 3">
            <a:extLst>
              <a:ext uri="{FF2B5EF4-FFF2-40B4-BE49-F238E27FC236}">
                <a16:creationId xmlns:a16="http://schemas.microsoft.com/office/drawing/2014/main" id="{856157F8-F0B3-A57A-BFBB-D02B8DAB3453}"/>
              </a:ext>
            </a:extLst>
          </p:cNvPr>
          <p:cNvSpPr>
            <a:spLocks noGrp="1"/>
          </p:cNvSpPr>
          <p:nvPr>
            <p:ph type="sldNum" sz="quarter" idx="4"/>
          </p:nvPr>
        </p:nvSpPr>
        <p:spPr/>
        <p:txBody>
          <a:bodyPr/>
          <a:lstStyle/>
          <a:p>
            <a:fld id="{BA60D87D-CB58-4AAC-9906-D8831D2EB70B}" type="slidenum">
              <a:rPr kumimoji="1" lang="ja-JP" altLang="en-US" smtClean="0"/>
              <a:pPr/>
              <a:t>50</a:t>
            </a:fld>
            <a:endParaRPr kumimoji="1" lang="ja-JP" altLang="en-US" dirty="0"/>
          </a:p>
        </p:txBody>
      </p:sp>
      <p:pic>
        <p:nvPicPr>
          <p:cNvPr id="6" name="図 5" descr="テキスト&#10;&#10;中程度の精度で自動的に生成された説明">
            <a:extLst>
              <a:ext uri="{FF2B5EF4-FFF2-40B4-BE49-F238E27FC236}">
                <a16:creationId xmlns:a16="http://schemas.microsoft.com/office/drawing/2014/main" id="{8A386786-9A7E-85F1-4618-966E055BD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366" y="554805"/>
            <a:ext cx="11021268" cy="6272499"/>
          </a:xfrm>
          <a:prstGeom prst="rect">
            <a:avLst/>
          </a:prstGeom>
        </p:spPr>
      </p:pic>
    </p:spTree>
    <p:extLst>
      <p:ext uri="{BB962C8B-B14F-4D97-AF65-F5344CB8AC3E}">
        <p14:creationId xmlns:p14="http://schemas.microsoft.com/office/powerpoint/2010/main" val="453556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BC856C0-596B-1963-A17E-0E3807BEC9F6}"/>
              </a:ext>
            </a:extLst>
          </p:cNvPr>
          <p:cNvSpPr>
            <a:spLocks noGrp="1"/>
          </p:cNvSpPr>
          <p:nvPr>
            <p:ph type="title"/>
          </p:nvPr>
        </p:nvSpPr>
        <p:spPr/>
        <p:txBody>
          <a:bodyPr/>
          <a:lstStyle/>
          <a:p>
            <a:r>
              <a:rPr kumimoji="1" lang="en-US" altLang="ja-JP" dirty="0"/>
              <a:t>(c)Cr 450us(shot2931)</a:t>
            </a:r>
            <a:endParaRPr kumimoji="1" lang="ja-JP" altLang="en-US" dirty="0"/>
          </a:p>
        </p:txBody>
      </p:sp>
      <p:sp>
        <p:nvSpPr>
          <p:cNvPr id="4" name="スライド番号プレースホルダー 3">
            <a:extLst>
              <a:ext uri="{FF2B5EF4-FFF2-40B4-BE49-F238E27FC236}">
                <a16:creationId xmlns:a16="http://schemas.microsoft.com/office/drawing/2014/main" id="{856157F8-F0B3-A57A-BFBB-D02B8DAB3453}"/>
              </a:ext>
            </a:extLst>
          </p:cNvPr>
          <p:cNvSpPr>
            <a:spLocks noGrp="1"/>
          </p:cNvSpPr>
          <p:nvPr>
            <p:ph type="sldNum" sz="quarter" idx="4"/>
          </p:nvPr>
        </p:nvSpPr>
        <p:spPr/>
        <p:txBody>
          <a:bodyPr/>
          <a:lstStyle/>
          <a:p>
            <a:fld id="{BA60D87D-CB58-4AAC-9906-D8831D2EB70B}" type="slidenum">
              <a:rPr kumimoji="1" lang="ja-JP" altLang="en-US" smtClean="0"/>
              <a:pPr/>
              <a:t>51</a:t>
            </a:fld>
            <a:endParaRPr kumimoji="1" lang="ja-JP" altLang="en-US" dirty="0"/>
          </a:p>
        </p:txBody>
      </p:sp>
      <p:pic>
        <p:nvPicPr>
          <p:cNvPr id="7" name="図 6" descr="テキスト が含まれている画像&#10;&#10;自動的に生成された説明">
            <a:extLst>
              <a:ext uri="{FF2B5EF4-FFF2-40B4-BE49-F238E27FC236}">
                <a16:creationId xmlns:a16="http://schemas.microsoft.com/office/drawing/2014/main" id="{B73537BF-6AEB-2361-7EBB-F795529DE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296" y="554805"/>
            <a:ext cx="11095408" cy="6314694"/>
          </a:xfrm>
          <a:prstGeom prst="rect">
            <a:avLst/>
          </a:prstGeom>
        </p:spPr>
      </p:pic>
    </p:spTree>
    <p:extLst>
      <p:ext uri="{BB962C8B-B14F-4D97-AF65-F5344CB8AC3E}">
        <p14:creationId xmlns:p14="http://schemas.microsoft.com/office/powerpoint/2010/main" val="368014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BC856C0-596B-1963-A17E-0E3807BEC9F6}"/>
              </a:ext>
            </a:extLst>
          </p:cNvPr>
          <p:cNvSpPr>
            <a:spLocks noGrp="1"/>
          </p:cNvSpPr>
          <p:nvPr>
            <p:ph type="title"/>
          </p:nvPr>
        </p:nvSpPr>
        <p:spPr/>
        <p:txBody>
          <a:bodyPr/>
          <a:lstStyle/>
          <a:p>
            <a:r>
              <a:rPr kumimoji="1" lang="en-US" altLang="ja-JP" dirty="0"/>
              <a:t>(c)Cr 450us(shot2931)</a:t>
            </a:r>
            <a:endParaRPr kumimoji="1" lang="ja-JP" altLang="en-US" dirty="0"/>
          </a:p>
        </p:txBody>
      </p:sp>
      <p:sp>
        <p:nvSpPr>
          <p:cNvPr id="4" name="スライド番号プレースホルダー 3">
            <a:extLst>
              <a:ext uri="{FF2B5EF4-FFF2-40B4-BE49-F238E27FC236}">
                <a16:creationId xmlns:a16="http://schemas.microsoft.com/office/drawing/2014/main" id="{856157F8-F0B3-A57A-BFBB-D02B8DAB3453}"/>
              </a:ext>
            </a:extLst>
          </p:cNvPr>
          <p:cNvSpPr>
            <a:spLocks noGrp="1"/>
          </p:cNvSpPr>
          <p:nvPr>
            <p:ph type="sldNum" sz="quarter" idx="4"/>
          </p:nvPr>
        </p:nvSpPr>
        <p:spPr/>
        <p:txBody>
          <a:bodyPr/>
          <a:lstStyle/>
          <a:p>
            <a:fld id="{BA60D87D-CB58-4AAC-9906-D8831D2EB70B}" type="slidenum">
              <a:rPr kumimoji="1" lang="ja-JP" altLang="en-US" smtClean="0"/>
              <a:pPr/>
              <a:t>52</a:t>
            </a:fld>
            <a:endParaRPr kumimoji="1" lang="ja-JP" altLang="en-US" dirty="0"/>
          </a:p>
        </p:txBody>
      </p:sp>
      <p:pic>
        <p:nvPicPr>
          <p:cNvPr id="6" name="図 5" descr="テーブル が含まれている画像&#10;&#10;自動的に生成された説明">
            <a:extLst>
              <a:ext uri="{FF2B5EF4-FFF2-40B4-BE49-F238E27FC236}">
                <a16:creationId xmlns:a16="http://schemas.microsoft.com/office/drawing/2014/main" id="{EDCE858D-B3B0-A2B1-452B-F3A8CEBC0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399" y="554805"/>
            <a:ext cx="11075202" cy="6303195"/>
          </a:xfrm>
          <a:prstGeom prst="rect">
            <a:avLst/>
          </a:prstGeom>
        </p:spPr>
      </p:pic>
    </p:spTree>
    <p:extLst>
      <p:ext uri="{BB962C8B-B14F-4D97-AF65-F5344CB8AC3E}">
        <p14:creationId xmlns:p14="http://schemas.microsoft.com/office/powerpoint/2010/main" val="3783493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BC856C0-596B-1963-A17E-0E3807BEC9F6}"/>
              </a:ext>
            </a:extLst>
          </p:cNvPr>
          <p:cNvSpPr>
            <a:spLocks noGrp="1"/>
          </p:cNvSpPr>
          <p:nvPr>
            <p:ph type="title"/>
          </p:nvPr>
        </p:nvSpPr>
        <p:spPr/>
        <p:txBody>
          <a:bodyPr/>
          <a:lstStyle/>
          <a:p>
            <a:r>
              <a:rPr kumimoji="1" lang="en-US" altLang="ja-JP" dirty="0"/>
              <a:t>(c)Cr 450us(shot2931)</a:t>
            </a:r>
            <a:endParaRPr kumimoji="1" lang="ja-JP" altLang="en-US" dirty="0"/>
          </a:p>
        </p:txBody>
      </p:sp>
      <p:sp>
        <p:nvSpPr>
          <p:cNvPr id="4" name="スライド番号プレースホルダー 3">
            <a:extLst>
              <a:ext uri="{FF2B5EF4-FFF2-40B4-BE49-F238E27FC236}">
                <a16:creationId xmlns:a16="http://schemas.microsoft.com/office/drawing/2014/main" id="{856157F8-F0B3-A57A-BFBB-D02B8DAB3453}"/>
              </a:ext>
            </a:extLst>
          </p:cNvPr>
          <p:cNvSpPr>
            <a:spLocks noGrp="1"/>
          </p:cNvSpPr>
          <p:nvPr>
            <p:ph type="sldNum" sz="quarter" idx="4"/>
          </p:nvPr>
        </p:nvSpPr>
        <p:spPr/>
        <p:txBody>
          <a:bodyPr/>
          <a:lstStyle/>
          <a:p>
            <a:fld id="{BA60D87D-CB58-4AAC-9906-D8831D2EB70B}" type="slidenum">
              <a:rPr kumimoji="1" lang="ja-JP" altLang="en-US" smtClean="0"/>
              <a:pPr/>
              <a:t>53</a:t>
            </a:fld>
            <a:endParaRPr kumimoji="1" lang="ja-JP" altLang="en-US" dirty="0"/>
          </a:p>
        </p:txBody>
      </p:sp>
      <p:pic>
        <p:nvPicPr>
          <p:cNvPr id="5" name="図 4" descr="テキスト&#10;&#10;中程度の精度で自動的に生成された説明">
            <a:extLst>
              <a:ext uri="{FF2B5EF4-FFF2-40B4-BE49-F238E27FC236}">
                <a16:creationId xmlns:a16="http://schemas.microsoft.com/office/drawing/2014/main" id="{829AFD29-ED6F-5ED1-7BB6-561EEBA4846D}"/>
              </a:ext>
            </a:extLst>
          </p:cNvPr>
          <p:cNvPicPr>
            <a:picLocks noChangeAspect="1"/>
          </p:cNvPicPr>
          <p:nvPr/>
        </p:nvPicPr>
        <p:blipFill rotWithShape="1">
          <a:blip r:embed="rId2">
            <a:extLst>
              <a:ext uri="{28A0092B-C50C-407E-A947-70E740481C1C}">
                <a14:useLocalDpi xmlns:a14="http://schemas.microsoft.com/office/drawing/2010/main" val="0"/>
              </a:ext>
            </a:extLst>
          </a:blip>
          <a:srcRect t="7128" b="7322"/>
          <a:stretch/>
        </p:blipFill>
        <p:spPr>
          <a:xfrm>
            <a:off x="-229701" y="698240"/>
            <a:ext cx="12651401" cy="6159760"/>
          </a:xfrm>
          <a:prstGeom prst="rect">
            <a:avLst/>
          </a:prstGeom>
        </p:spPr>
      </p:pic>
    </p:spTree>
    <p:extLst>
      <p:ext uri="{BB962C8B-B14F-4D97-AF65-F5344CB8AC3E}">
        <p14:creationId xmlns:p14="http://schemas.microsoft.com/office/powerpoint/2010/main" val="2929159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BC856C0-596B-1963-A17E-0E3807BEC9F6}"/>
              </a:ext>
            </a:extLst>
          </p:cNvPr>
          <p:cNvSpPr>
            <a:spLocks noGrp="1"/>
          </p:cNvSpPr>
          <p:nvPr>
            <p:ph type="title"/>
          </p:nvPr>
        </p:nvSpPr>
        <p:spPr/>
        <p:txBody>
          <a:bodyPr/>
          <a:lstStyle/>
          <a:p>
            <a:r>
              <a:rPr kumimoji="1" lang="en-US" altLang="ja-JP" dirty="0"/>
              <a:t>(c)Cr 450us(shot2931)</a:t>
            </a:r>
            <a:endParaRPr kumimoji="1" lang="ja-JP" altLang="en-US" dirty="0"/>
          </a:p>
        </p:txBody>
      </p:sp>
      <p:sp>
        <p:nvSpPr>
          <p:cNvPr id="4" name="スライド番号プレースホルダー 3">
            <a:extLst>
              <a:ext uri="{FF2B5EF4-FFF2-40B4-BE49-F238E27FC236}">
                <a16:creationId xmlns:a16="http://schemas.microsoft.com/office/drawing/2014/main" id="{856157F8-F0B3-A57A-BFBB-D02B8DAB3453}"/>
              </a:ext>
            </a:extLst>
          </p:cNvPr>
          <p:cNvSpPr>
            <a:spLocks noGrp="1"/>
          </p:cNvSpPr>
          <p:nvPr>
            <p:ph type="sldNum" sz="quarter" idx="4"/>
          </p:nvPr>
        </p:nvSpPr>
        <p:spPr/>
        <p:txBody>
          <a:bodyPr/>
          <a:lstStyle/>
          <a:p>
            <a:fld id="{BA60D87D-CB58-4AAC-9906-D8831D2EB70B}" type="slidenum">
              <a:rPr kumimoji="1" lang="ja-JP" altLang="en-US" smtClean="0"/>
              <a:pPr/>
              <a:t>54</a:t>
            </a:fld>
            <a:endParaRPr kumimoji="1" lang="ja-JP" altLang="en-US" dirty="0"/>
          </a:p>
        </p:txBody>
      </p:sp>
      <p:pic>
        <p:nvPicPr>
          <p:cNvPr id="5" name="図 4" descr="テキスト, テーブル&#10;&#10;中程度の精度で自動的に生成された説明">
            <a:extLst>
              <a:ext uri="{FF2B5EF4-FFF2-40B4-BE49-F238E27FC236}">
                <a16:creationId xmlns:a16="http://schemas.microsoft.com/office/drawing/2014/main" id="{46BF3F4C-6C4A-3623-923C-51FD2C5B0AB7}"/>
              </a:ext>
            </a:extLst>
          </p:cNvPr>
          <p:cNvPicPr>
            <a:picLocks noChangeAspect="1"/>
          </p:cNvPicPr>
          <p:nvPr/>
        </p:nvPicPr>
        <p:blipFill rotWithShape="1">
          <a:blip r:embed="rId3">
            <a:extLst>
              <a:ext uri="{28A0092B-C50C-407E-A947-70E740481C1C}">
                <a14:useLocalDpi xmlns:a14="http://schemas.microsoft.com/office/drawing/2010/main" val="0"/>
              </a:ext>
            </a:extLst>
          </a:blip>
          <a:srcRect t="8090" b="7567"/>
          <a:stretch/>
        </p:blipFill>
        <p:spPr>
          <a:xfrm>
            <a:off x="-125557" y="801939"/>
            <a:ext cx="12317557" cy="5912625"/>
          </a:xfrm>
          <a:prstGeom prst="rect">
            <a:avLst/>
          </a:prstGeom>
        </p:spPr>
      </p:pic>
    </p:spTree>
    <p:extLst>
      <p:ext uri="{BB962C8B-B14F-4D97-AF65-F5344CB8AC3E}">
        <p14:creationId xmlns:p14="http://schemas.microsoft.com/office/powerpoint/2010/main" val="2422390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8D61B9E-EAA9-7D0E-51C5-F0DB52C25CB5}"/>
              </a:ext>
            </a:extLst>
          </p:cNvPr>
          <p:cNvSpPr>
            <a:spLocks noGrp="1"/>
          </p:cNvSpPr>
          <p:nvPr>
            <p:ph type="title"/>
          </p:nvPr>
        </p:nvSpPr>
        <p:spPr/>
        <p:txBody>
          <a:bodyPr/>
          <a:lstStyle/>
          <a:p>
            <a:r>
              <a:rPr lang="en-US" altLang="ja-JP" dirty="0"/>
              <a:t>(a)Cr</a:t>
            </a:r>
            <a:r>
              <a:rPr lang="ja-JP" altLang="en-US" dirty="0"/>
              <a:t>なし</a:t>
            </a:r>
            <a:r>
              <a:rPr lang="en-US" altLang="ja-JP" dirty="0"/>
              <a:t>(shot2911)</a:t>
            </a:r>
            <a:endParaRPr lang="ja-JP" altLang="en-US" dirty="0"/>
          </a:p>
        </p:txBody>
      </p:sp>
      <p:sp>
        <p:nvSpPr>
          <p:cNvPr id="4" name="スライド番号プレースホルダー 3">
            <a:extLst>
              <a:ext uri="{FF2B5EF4-FFF2-40B4-BE49-F238E27FC236}">
                <a16:creationId xmlns:a16="http://schemas.microsoft.com/office/drawing/2014/main" id="{9B3E78DA-2A2C-9659-E67B-988E86A543FE}"/>
              </a:ext>
            </a:extLst>
          </p:cNvPr>
          <p:cNvSpPr>
            <a:spLocks noGrp="1"/>
          </p:cNvSpPr>
          <p:nvPr>
            <p:ph type="sldNum" sz="quarter" idx="4"/>
          </p:nvPr>
        </p:nvSpPr>
        <p:spPr/>
        <p:txBody>
          <a:bodyPr/>
          <a:lstStyle/>
          <a:p>
            <a:fld id="{BA60D87D-CB58-4AAC-9906-D8831D2EB70B}" type="slidenum">
              <a:rPr kumimoji="1" lang="ja-JP" altLang="en-US" smtClean="0"/>
              <a:pPr/>
              <a:t>55</a:t>
            </a:fld>
            <a:endParaRPr kumimoji="1" lang="ja-JP" altLang="en-US" dirty="0"/>
          </a:p>
        </p:txBody>
      </p:sp>
      <p:pic>
        <p:nvPicPr>
          <p:cNvPr id="3" name="図 2" descr="部屋 が含まれている画像&#10;&#10;自動的に生成された説明">
            <a:extLst>
              <a:ext uri="{FF2B5EF4-FFF2-40B4-BE49-F238E27FC236}">
                <a16:creationId xmlns:a16="http://schemas.microsoft.com/office/drawing/2014/main" id="{FCA36E9E-5F17-D398-564E-266DAB412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8067"/>
            <a:ext cx="12192000" cy="6239933"/>
          </a:xfrm>
          <a:prstGeom prst="rect">
            <a:avLst/>
          </a:prstGeom>
        </p:spPr>
      </p:pic>
    </p:spTree>
    <p:extLst>
      <p:ext uri="{BB962C8B-B14F-4D97-AF65-F5344CB8AC3E}">
        <p14:creationId xmlns:p14="http://schemas.microsoft.com/office/powerpoint/2010/main" val="3171645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8D61B9E-EAA9-7D0E-51C5-F0DB52C25CB5}"/>
              </a:ext>
            </a:extLst>
          </p:cNvPr>
          <p:cNvSpPr>
            <a:spLocks noGrp="1"/>
          </p:cNvSpPr>
          <p:nvPr>
            <p:ph type="title"/>
          </p:nvPr>
        </p:nvSpPr>
        <p:spPr/>
        <p:txBody>
          <a:bodyPr/>
          <a:lstStyle/>
          <a:p>
            <a:r>
              <a:rPr lang="en-US" altLang="ja-JP" dirty="0"/>
              <a:t>(a)Cr</a:t>
            </a:r>
            <a:r>
              <a:rPr lang="ja-JP" altLang="en-US" dirty="0"/>
              <a:t>なし</a:t>
            </a:r>
            <a:r>
              <a:rPr lang="en-US" altLang="ja-JP" dirty="0"/>
              <a:t>(shot2911)</a:t>
            </a:r>
            <a:endParaRPr lang="ja-JP" altLang="en-US" dirty="0"/>
          </a:p>
        </p:txBody>
      </p:sp>
      <p:sp>
        <p:nvSpPr>
          <p:cNvPr id="4" name="スライド番号プレースホルダー 3">
            <a:extLst>
              <a:ext uri="{FF2B5EF4-FFF2-40B4-BE49-F238E27FC236}">
                <a16:creationId xmlns:a16="http://schemas.microsoft.com/office/drawing/2014/main" id="{9B3E78DA-2A2C-9659-E67B-988E86A543FE}"/>
              </a:ext>
            </a:extLst>
          </p:cNvPr>
          <p:cNvSpPr>
            <a:spLocks noGrp="1"/>
          </p:cNvSpPr>
          <p:nvPr>
            <p:ph type="sldNum" sz="quarter" idx="4"/>
          </p:nvPr>
        </p:nvSpPr>
        <p:spPr/>
        <p:txBody>
          <a:bodyPr/>
          <a:lstStyle/>
          <a:p>
            <a:fld id="{BA60D87D-CB58-4AAC-9906-D8831D2EB70B}" type="slidenum">
              <a:rPr kumimoji="1" lang="ja-JP" altLang="en-US" smtClean="0"/>
              <a:pPr/>
              <a:t>56</a:t>
            </a:fld>
            <a:endParaRPr kumimoji="1" lang="ja-JP" altLang="en-US" dirty="0"/>
          </a:p>
        </p:txBody>
      </p:sp>
      <p:pic>
        <p:nvPicPr>
          <p:cNvPr id="3" name="図 2" descr="文字と画像のスクリーンショット&#10;&#10;中程度の精度で自動的に生成された説明">
            <a:extLst>
              <a:ext uri="{FF2B5EF4-FFF2-40B4-BE49-F238E27FC236}">
                <a16:creationId xmlns:a16="http://schemas.microsoft.com/office/drawing/2014/main" id="{A274444D-884E-7806-B15D-1BE253A10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240"/>
            <a:ext cx="12192000" cy="6239933"/>
          </a:xfrm>
          <a:prstGeom prst="rect">
            <a:avLst/>
          </a:prstGeom>
        </p:spPr>
      </p:pic>
    </p:spTree>
    <p:extLst>
      <p:ext uri="{BB962C8B-B14F-4D97-AF65-F5344CB8AC3E}">
        <p14:creationId xmlns:p14="http://schemas.microsoft.com/office/powerpoint/2010/main" val="1000736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8BF3877-5FC0-387C-58A7-7176F2573465}"/>
              </a:ext>
            </a:extLst>
          </p:cNvPr>
          <p:cNvSpPr>
            <a:spLocks noGrp="1"/>
          </p:cNvSpPr>
          <p:nvPr>
            <p:ph type="title"/>
          </p:nvPr>
        </p:nvSpPr>
        <p:spPr/>
        <p:txBody>
          <a:bodyPr/>
          <a:lstStyle/>
          <a:p>
            <a:r>
              <a:rPr kumimoji="1" lang="en-US" altLang="ja-JP" dirty="0"/>
              <a:t>(b)Cr 454us(shot2926)</a:t>
            </a:r>
            <a:endParaRPr kumimoji="1" lang="ja-JP" altLang="en-US" dirty="0"/>
          </a:p>
        </p:txBody>
      </p:sp>
      <p:sp>
        <p:nvSpPr>
          <p:cNvPr id="4" name="スライド番号プレースホルダー 3">
            <a:extLst>
              <a:ext uri="{FF2B5EF4-FFF2-40B4-BE49-F238E27FC236}">
                <a16:creationId xmlns:a16="http://schemas.microsoft.com/office/drawing/2014/main" id="{01C18BF1-5B2C-4CB3-AFA8-DF3175B2CCA2}"/>
              </a:ext>
            </a:extLst>
          </p:cNvPr>
          <p:cNvSpPr>
            <a:spLocks noGrp="1"/>
          </p:cNvSpPr>
          <p:nvPr>
            <p:ph type="sldNum" sz="quarter" idx="4"/>
          </p:nvPr>
        </p:nvSpPr>
        <p:spPr/>
        <p:txBody>
          <a:bodyPr/>
          <a:lstStyle/>
          <a:p>
            <a:fld id="{BA60D87D-CB58-4AAC-9906-D8831D2EB70B}" type="slidenum">
              <a:rPr kumimoji="1" lang="ja-JP" altLang="en-US" smtClean="0"/>
              <a:pPr/>
              <a:t>57</a:t>
            </a:fld>
            <a:endParaRPr kumimoji="1" lang="ja-JP" altLang="en-US" dirty="0"/>
          </a:p>
        </p:txBody>
      </p:sp>
      <p:pic>
        <p:nvPicPr>
          <p:cNvPr id="6" name="図 5" descr="文字と写真のスクリーンショット&#10;&#10;中程度の精度で自動的に生成された説明">
            <a:extLst>
              <a:ext uri="{FF2B5EF4-FFF2-40B4-BE49-F238E27FC236}">
                <a16:creationId xmlns:a16="http://schemas.microsoft.com/office/drawing/2014/main" id="{3FBA33A3-4035-07D1-4E36-0D02551D7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240"/>
            <a:ext cx="12192000" cy="6239933"/>
          </a:xfrm>
          <a:prstGeom prst="rect">
            <a:avLst/>
          </a:prstGeom>
        </p:spPr>
      </p:pic>
    </p:spTree>
    <p:extLst>
      <p:ext uri="{BB962C8B-B14F-4D97-AF65-F5344CB8AC3E}">
        <p14:creationId xmlns:p14="http://schemas.microsoft.com/office/powerpoint/2010/main" val="789092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8BF3877-5FC0-387C-58A7-7176F2573465}"/>
              </a:ext>
            </a:extLst>
          </p:cNvPr>
          <p:cNvSpPr>
            <a:spLocks noGrp="1"/>
          </p:cNvSpPr>
          <p:nvPr>
            <p:ph type="title"/>
          </p:nvPr>
        </p:nvSpPr>
        <p:spPr/>
        <p:txBody>
          <a:bodyPr/>
          <a:lstStyle/>
          <a:p>
            <a:r>
              <a:rPr kumimoji="1" lang="en-US" altLang="ja-JP" dirty="0"/>
              <a:t>(b)Cr 454us(shot2926)</a:t>
            </a:r>
            <a:endParaRPr kumimoji="1" lang="ja-JP" altLang="en-US" dirty="0"/>
          </a:p>
        </p:txBody>
      </p:sp>
      <p:sp>
        <p:nvSpPr>
          <p:cNvPr id="4" name="スライド番号プレースホルダー 3">
            <a:extLst>
              <a:ext uri="{FF2B5EF4-FFF2-40B4-BE49-F238E27FC236}">
                <a16:creationId xmlns:a16="http://schemas.microsoft.com/office/drawing/2014/main" id="{01C18BF1-5B2C-4CB3-AFA8-DF3175B2CCA2}"/>
              </a:ext>
            </a:extLst>
          </p:cNvPr>
          <p:cNvSpPr>
            <a:spLocks noGrp="1"/>
          </p:cNvSpPr>
          <p:nvPr>
            <p:ph type="sldNum" sz="quarter" idx="4"/>
          </p:nvPr>
        </p:nvSpPr>
        <p:spPr/>
        <p:txBody>
          <a:bodyPr/>
          <a:lstStyle/>
          <a:p>
            <a:fld id="{BA60D87D-CB58-4AAC-9906-D8831D2EB70B}" type="slidenum">
              <a:rPr kumimoji="1" lang="ja-JP" altLang="en-US" smtClean="0"/>
              <a:pPr/>
              <a:t>58</a:t>
            </a:fld>
            <a:endParaRPr kumimoji="1" lang="ja-JP" altLang="en-US" dirty="0"/>
          </a:p>
        </p:txBody>
      </p:sp>
      <p:pic>
        <p:nvPicPr>
          <p:cNvPr id="5" name="図 4" descr="ダイアグラム&#10;&#10;中程度の精度で自動的に生成された説明">
            <a:extLst>
              <a:ext uri="{FF2B5EF4-FFF2-40B4-BE49-F238E27FC236}">
                <a16:creationId xmlns:a16="http://schemas.microsoft.com/office/drawing/2014/main" id="{893F7E3A-AEB6-A2D5-74DC-DF88713F1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8240"/>
            <a:ext cx="12192000" cy="6239933"/>
          </a:xfrm>
          <a:prstGeom prst="rect">
            <a:avLst/>
          </a:prstGeom>
        </p:spPr>
      </p:pic>
    </p:spTree>
    <p:extLst>
      <p:ext uri="{BB962C8B-B14F-4D97-AF65-F5344CB8AC3E}">
        <p14:creationId xmlns:p14="http://schemas.microsoft.com/office/powerpoint/2010/main" val="939504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BC856C0-596B-1963-A17E-0E3807BEC9F6}"/>
              </a:ext>
            </a:extLst>
          </p:cNvPr>
          <p:cNvSpPr>
            <a:spLocks noGrp="1"/>
          </p:cNvSpPr>
          <p:nvPr>
            <p:ph type="title"/>
          </p:nvPr>
        </p:nvSpPr>
        <p:spPr/>
        <p:txBody>
          <a:bodyPr/>
          <a:lstStyle/>
          <a:p>
            <a:r>
              <a:rPr kumimoji="1" lang="en-US" altLang="ja-JP" dirty="0"/>
              <a:t>(c)Cr 450us(shot2931)</a:t>
            </a:r>
            <a:endParaRPr kumimoji="1" lang="ja-JP" altLang="en-US" dirty="0"/>
          </a:p>
        </p:txBody>
      </p:sp>
      <p:sp>
        <p:nvSpPr>
          <p:cNvPr id="4" name="スライド番号プレースホルダー 3">
            <a:extLst>
              <a:ext uri="{FF2B5EF4-FFF2-40B4-BE49-F238E27FC236}">
                <a16:creationId xmlns:a16="http://schemas.microsoft.com/office/drawing/2014/main" id="{856157F8-F0B3-A57A-BFBB-D02B8DAB3453}"/>
              </a:ext>
            </a:extLst>
          </p:cNvPr>
          <p:cNvSpPr>
            <a:spLocks noGrp="1"/>
          </p:cNvSpPr>
          <p:nvPr>
            <p:ph type="sldNum" sz="quarter" idx="4"/>
          </p:nvPr>
        </p:nvSpPr>
        <p:spPr/>
        <p:txBody>
          <a:bodyPr/>
          <a:lstStyle/>
          <a:p>
            <a:fld id="{BA60D87D-CB58-4AAC-9906-D8831D2EB70B}" type="slidenum">
              <a:rPr kumimoji="1" lang="ja-JP" altLang="en-US" smtClean="0"/>
              <a:pPr/>
              <a:t>59</a:t>
            </a:fld>
            <a:endParaRPr kumimoji="1" lang="ja-JP" altLang="en-US" dirty="0"/>
          </a:p>
        </p:txBody>
      </p:sp>
      <p:pic>
        <p:nvPicPr>
          <p:cNvPr id="6" name="図 5" descr="ダイアグラム&#10;&#10;低い精度で自動的に生成された説明">
            <a:extLst>
              <a:ext uri="{FF2B5EF4-FFF2-40B4-BE49-F238E27FC236}">
                <a16:creationId xmlns:a16="http://schemas.microsoft.com/office/drawing/2014/main" id="{C29F2050-97EB-F98F-4B24-BF27AE18E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8067"/>
            <a:ext cx="12192000" cy="6239933"/>
          </a:xfrm>
          <a:prstGeom prst="rect">
            <a:avLst/>
          </a:prstGeom>
        </p:spPr>
      </p:pic>
    </p:spTree>
    <p:extLst>
      <p:ext uri="{BB962C8B-B14F-4D97-AF65-F5344CB8AC3E}">
        <p14:creationId xmlns:p14="http://schemas.microsoft.com/office/powerpoint/2010/main" val="3081058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9D110-A31C-D351-178C-457F5B7ED1DA}"/>
              </a:ext>
            </a:extLst>
          </p:cNvPr>
          <p:cNvSpPr>
            <a:spLocks noGrp="1"/>
          </p:cNvSpPr>
          <p:nvPr>
            <p:ph type="title"/>
          </p:nvPr>
        </p:nvSpPr>
        <p:spPr/>
        <p:txBody>
          <a:bodyPr>
            <a:normAutofit fontScale="90000"/>
          </a:bodyPr>
          <a:lstStyle/>
          <a:p>
            <a:r>
              <a:rPr lang="ja-JP" altLang="en-US" dirty="0"/>
              <a:t>計測手法：高精度磁気プローブ計測の広域化</a:t>
            </a:r>
            <a:endParaRPr kumimoji="1" lang="ja-JP" altLang="en-US" dirty="0"/>
          </a:p>
        </p:txBody>
      </p:sp>
      <p:sp>
        <p:nvSpPr>
          <p:cNvPr id="3" name="テキスト プレースホルダー 2">
            <a:extLst>
              <a:ext uri="{FF2B5EF4-FFF2-40B4-BE49-F238E27FC236}">
                <a16:creationId xmlns:a16="http://schemas.microsoft.com/office/drawing/2014/main" id="{9279AA24-4CC8-06D2-9660-1557972478B0}"/>
              </a:ext>
            </a:extLst>
          </p:cNvPr>
          <p:cNvSpPr>
            <a:spLocks noGrp="1"/>
          </p:cNvSpPr>
          <p:nvPr>
            <p:ph type="body" sz="quarter" idx="12"/>
          </p:nvPr>
        </p:nvSpPr>
        <p:spPr/>
        <p:txBody>
          <a:bodyPr>
            <a:normAutofit lnSpcReduction="10000"/>
          </a:bodyPr>
          <a:lstStyle/>
          <a:p>
            <a:r>
              <a:rPr kumimoji="1" lang="ja-JP" altLang="en-US" dirty="0"/>
              <a:t>磁場の時間変化による誘導起電力から磁場を計測した．</a:t>
            </a:r>
            <a:endParaRPr kumimoji="1" lang="en-US" altLang="ja-JP" dirty="0"/>
          </a:p>
          <a:p>
            <a:r>
              <a:rPr lang="ja-JP" altLang="en-US" dirty="0"/>
              <a:t>特に</a:t>
            </a:r>
            <a:r>
              <a:rPr lang="en-US" altLang="ja-JP" dirty="0"/>
              <a:t>PCB</a:t>
            </a:r>
            <a:r>
              <a:rPr lang="ja-JP" altLang="en-US" dirty="0"/>
              <a:t>基板上のコイルパターンを用いた精度の高い計測を行った．</a:t>
            </a:r>
            <a:endParaRPr kumimoji="1" lang="ja-JP" altLang="en-US" dirty="0"/>
          </a:p>
        </p:txBody>
      </p:sp>
      <p:sp>
        <p:nvSpPr>
          <p:cNvPr id="6" name="スライド番号プレースホルダー 5">
            <a:extLst>
              <a:ext uri="{FF2B5EF4-FFF2-40B4-BE49-F238E27FC236}">
                <a16:creationId xmlns:a16="http://schemas.microsoft.com/office/drawing/2014/main" id="{FF1A02DC-8B15-674A-0919-FF60F1D46363}"/>
              </a:ext>
            </a:extLst>
          </p:cNvPr>
          <p:cNvSpPr>
            <a:spLocks noGrp="1"/>
          </p:cNvSpPr>
          <p:nvPr>
            <p:ph type="sldNum" sz="quarter" idx="4"/>
          </p:nvPr>
        </p:nvSpPr>
        <p:spPr/>
        <p:txBody>
          <a:bodyPr/>
          <a:lstStyle/>
          <a:p>
            <a:fld id="{BA60D87D-CB58-4AAC-9906-D8831D2EB70B}" type="slidenum">
              <a:rPr kumimoji="1" lang="ja-JP" altLang="en-US" smtClean="0"/>
              <a:pPr/>
              <a:t>6</a:t>
            </a:fld>
            <a:endParaRPr kumimoji="1" lang="ja-JP" altLang="en-US" dirty="0"/>
          </a:p>
        </p:txBody>
      </p:sp>
      <p:pic>
        <p:nvPicPr>
          <p:cNvPr id="7" name="図 6" descr="ダイアグラム&#10;&#10;自動的に生成された説明">
            <a:extLst>
              <a:ext uri="{FF2B5EF4-FFF2-40B4-BE49-F238E27FC236}">
                <a16:creationId xmlns:a16="http://schemas.microsoft.com/office/drawing/2014/main" id="{3D4804DA-39A7-1EC2-4CC9-3D6DD7D82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094" y="575125"/>
            <a:ext cx="9296406" cy="3282700"/>
          </a:xfrm>
          <a:prstGeom prst="rect">
            <a:avLst/>
          </a:prstGeom>
        </p:spPr>
      </p:pic>
      <p:sp>
        <p:nvSpPr>
          <p:cNvPr id="33" name="コンテンツ プレースホルダー 3">
            <a:extLst>
              <a:ext uri="{FF2B5EF4-FFF2-40B4-BE49-F238E27FC236}">
                <a16:creationId xmlns:a16="http://schemas.microsoft.com/office/drawing/2014/main" id="{C68C42BA-1390-FF4E-030A-C5D655F08BDD}"/>
              </a:ext>
            </a:extLst>
          </p:cNvPr>
          <p:cNvSpPr>
            <a:spLocks noGrp="1"/>
          </p:cNvSpPr>
          <p:nvPr>
            <p:ph idx="1"/>
          </p:nvPr>
        </p:nvSpPr>
        <p:spPr>
          <a:xfrm>
            <a:off x="397572" y="634047"/>
            <a:ext cx="2373854" cy="523320"/>
          </a:xfrm>
        </p:spPr>
        <p:txBody>
          <a:bodyPr>
            <a:normAutofit/>
          </a:bodyPr>
          <a:lstStyle/>
          <a:p>
            <a:pPr marL="0" indent="0">
              <a:buNone/>
            </a:pPr>
            <a:r>
              <a:rPr kumimoji="1" lang="ja-JP" altLang="en-US" sz="2000" dirty="0"/>
              <a:t>磁場計測の原理</a:t>
            </a:r>
            <a:endParaRPr kumimoji="1" lang="en-US" altLang="ja-JP" sz="2000" dirty="0"/>
          </a:p>
        </p:txBody>
      </p:sp>
      <p:grpSp>
        <p:nvGrpSpPr>
          <p:cNvPr id="29" name="グループ化 28">
            <a:extLst>
              <a:ext uri="{FF2B5EF4-FFF2-40B4-BE49-F238E27FC236}">
                <a16:creationId xmlns:a16="http://schemas.microsoft.com/office/drawing/2014/main" id="{8D7E9743-BD3B-4666-E808-C92B78BF44E1}"/>
              </a:ext>
            </a:extLst>
          </p:cNvPr>
          <p:cNvGrpSpPr/>
          <p:nvPr/>
        </p:nvGrpSpPr>
        <p:grpSpPr>
          <a:xfrm>
            <a:off x="397572" y="1295147"/>
            <a:ext cx="2317526" cy="1918233"/>
            <a:chOff x="795165" y="3451627"/>
            <a:chExt cx="2317526" cy="1918233"/>
          </a:xfrm>
        </p:grpSpPr>
        <p:grpSp>
          <p:nvGrpSpPr>
            <p:cNvPr id="20" name="グループ化 19">
              <a:extLst>
                <a:ext uri="{FF2B5EF4-FFF2-40B4-BE49-F238E27FC236}">
                  <a16:creationId xmlns:a16="http://schemas.microsoft.com/office/drawing/2014/main" id="{50CE54AA-CF9C-4E25-6B75-03264A817364}"/>
                </a:ext>
              </a:extLst>
            </p:cNvPr>
            <p:cNvGrpSpPr/>
            <p:nvPr/>
          </p:nvGrpSpPr>
          <p:grpSpPr>
            <a:xfrm>
              <a:off x="1284798" y="3451627"/>
              <a:ext cx="1827893" cy="1918233"/>
              <a:chOff x="298200" y="3100819"/>
              <a:chExt cx="1827893" cy="1918233"/>
            </a:xfrm>
          </p:grpSpPr>
          <p:cxnSp>
            <p:nvCxnSpPr>
              <p:cNvPr id="50" name="直線コネクタ 49">
                <a:extLst>
                  <a:ext uri="{FF2B5EF4-FFF2-40B4-BE49-F238E27FC236}">
                    <a16:creationId xmlns:a16="http://schemas.microsoft.com/office/drawing/2014/main" id="{26A8FEDF-632A-E1DE-AEAF-61CBB9D34775}"/>
                  </a:ext>
                </a:extLst>
              </p:cNvPr>
              <p:cNvCxnSpPr>
                <a:cxnSpLocks/>
              </p:cNvCxnSpPr>
              <p:nvPr/>
            </p:nvCxnSpPr>
            <p:spPr>
              <a:xfrm>
                <a:off x="1399096" y="4416643"/>
                <a:ext cx="0" cy="267163"/>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四角形: 角を丸くする 53">
                    <a:extLst>
                      <a:ext uri="{FF2B5EF4-FFF2-40B4-BE49-F238E27FC236}">
                        <a16:creationId xmlns:a16="http://schemas.microsoft.com/office/drawing/2014/main" id="{7C94FF6F-D201-3C51-AE71-B8F32361D77A}"/>
                      </a:ext>
                    </a:extLst>
                  </p:cNvPr>
                  <p:cNvSpPr/>
                  <p:nvPr/>
                </p:nvSpPr>
                <p:spPr>
                  <a:xfrm>
                    <a:off x="722087" y="3100819"/>
                    <a:ext cx="855321" cy="617838"/>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 </m:t>
                            </m:r>
                            <m:r>
                              <a:rPr kumimoji="1" lang="en-US" altLang="ja-JP" sz="2000" b="0" i="1" smtClean="0">
                                <a:solidFill>
                                  <a:schemeClr val="tx1"/>
                                </a:solidFill>
                                <a:latin typeface="Cambria Math" panose="02040503050406030204" pitchFamily="18" charset="0"/>
                              </a:rPr>
                              <m:t>𝐵</m:t>
                            </m:r>
                          </m:e>
                          <m:sub>
                            <m:r>
                              <a:rPr kumimoji="1" lang="en-US" altLang="ja-JP" sz="2000" b="0" i="1" smtClean="0">
                                <a:solidFill>
                                  <a:schemeClr val="tx1"/>
                                </a:solidFill>
                                <a:latin typeface="Cambria Math" panose="02040503050406030204" pitchFamily="18" charset="0"/>
                              </a:rPr>
                              <m:t>𝑧</m:t>
                            </m:r>
                          </m:sub>
                        </m:sSub>
                      </m:oMath>
                    </a14:m>
                    <a:r>
                      <a:rPr kumimoji="1" lang="en-US" altLang="ja-JP" sz="1600" dirty="0"/>
                      <a:t>v</a:t>
                    </a:r>
                    <a:endParaRPr kumimoji="1" lang="ja-JP" altLang="en-US" sz="1600" dirty="0"/>
                  </a:p>
                </p:txBody>
              </p:sp>
            </mc:Choice>
            <mc:Fallback xmlns="">
              <p:sp>
                <p:nvSpPr>
                  <p:cNvPr id="54" name="四角形: 角を丸くする 53">
                    <a:extLst>
                      <a:ext uri="{FF2B5EF4-FFF2-40B4-BE49-F238E27FC236}">
                        <a16:creationId xmlns:a16="http://schemas.microsoft.com/office/drawing/2014/main" id="{7C94FF6F-D201-3C51-AE71-B8F32361D77A}"/>
                      </a:ext>
                    </a:extLst>
                  </p:cNvPr>
                  <p:cNvSpPr>
                    <a:spLocks noRot="1" noChangeAspect="1" noMove="1" noResize="1" noEditPoints="1" noAdjustHandles="1" noChangeArrowheads="1" noChangeShapeType="1" noTextEdit="1"/>
                  </p:cNvSpPr>
                  <p:nvPr/>
                </p:nvSpPr>
                <p:spPr>
                  <a:xfrm>
                    <a:off x="722087" y="3100819"/>
                    <a:ext cx="855321" cy="617838"/>
                  </a:xfrm>
                  <a:prstGeom prst="roundRect">
                    <a:avLst>
                      <a:gd name="adj" fmla="val 4667"/>
                    </a:avLst>
                  </a:prstGeom>
                  <a:blipFill>
                    <a:blip r:embed="rId14"/>
                    <a:stretch>
                      <a:fillRect/>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四角形: 角を丸くする 56">
                    <a:extLst>
                      <a:ext uri="{FF2B5EF4-FFF2-40B4-BE49-F238E27FC236}">
                        <a16:creationId xmlns:a16="http://schemas.microsoft.com/office/drawing/2014/main" id="{AEA8F857-5384-A8F1-7C74-829DDD84E8D0}"/>
                      </a:ext>
                    </a:extLst>
                  </p:cNvPr>
                  <p:cNvSpPr/>
                  <p:nvPr/>
                </p:nvSpPr>
                <p:spPr>
                  <a:xfrm>
                    <a:off x="298200" y="4145249"/>
                    <a:ext cx="1068215" cy="873803"/>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br>
                      <a:rPr kumimoji="1" lang="en-US" altLang="ja-JP" sz="1600" i="1" dirty="0">
                        <a:solidFill>
                          <a:schemeClr val="tx1"/>
                        </a:solidFill>
                        <a:latin typeface="Cambria Math" panose="02040503050406030204" pitchFamily="18" charset="0"/>
                      </a:rPr>
                    </a:br>
                    <a14:m>
                      <m:oMathPara xmlns:m="http://schemas.openxmlformats.org/officeDocument/2006/math">
                        <m:oMathParaPr>
                          <m:jc m:val="center"/>
                        </m:oMathParaPr>
                        <m:oMath xmlns:m="http://schemas.openxmlformats.org/officeDocument/2006/math">
                          <m:r>
                            <a:rPr kumimoji="1" lang="ja-JP" altLang="en-US" sz="1600" i="1" smtClean="0">
                              <a:solidFill>
                                <a:schemeClr val="tx1"/>
                              </a:solidFill>
                              <a:latin typeface="Cambria Math" panose="02040503050406030204" pitchFamily="18" charset="0"/>
                            </a:rPr>
                            <m:t>巻き数</m:t>
                          </m:r>
                          <m:r>
                            <a:rPr kumimoji="1" lang="en-US" altLang="ja-JP" sz="1600" b="0" i="1" smtClean="0">
                              <a:solidFill>
                                <a:schemeClr val="tx1"/>
                              </a:solidFill>
                              <a:latin typeface="Cambria Math" panose="02040503050406030204" pitchFamily="18" charset="0"/>
                              <a:ea typeface="Cambria Math" panose="02040503050406030204" pitchFamily="18" charset="0"/>
                            </a:rPr>
                            <m:t> </m:t>
                          </m:r>
                          <m:r>
                            <m:rPr>
                              <m:sty m:val="p"/>
                            </m:rPr>
                            <a:rPr kumimoji="1" lang="en-US" altLang="ja-JP" sz="1600" i="1">
                              <a:solidFill>
                                <a:schemeClr val="tx1"/>
                              </a:solidFill>
                              <a:latin typeface="Cambria Math" panose="02040503050406030204" pitchFamily="18" charset="0"/>
                              <a:ea typeface="Cambria Math" panose="02040503050406030204" pitchFamily="18" charset="0"/>
                            </a:rPr>
                            <m:t>N</m:t>
                          </m:r>
                        </m:oMath>
                      </m:oMathPara>
                    </a14:m>
                    <a:br>
                      <a:rPr kumimoji="1" lang="en-US" altLang="ja-JP" sz="1600" i="1" dirty="0">
                        <a:solidFill>
                          <a:schemeClr val="tx1"/>
                        </a:solidFill>
                        <a:latin typeface="Cambria Math" panose="02040503050406030204" pitchFamily="18" charset="0"/>
                        <a:ea typeface="Cambria Math" panose="02040503050406030204" pitchFamily="18" charset="0"/>
                      </a:rPr>
                    </a:br>
                    <a:r>
                      <a:rPr kumimoji="1" lang="ja-JP" altLang="en-US" sz="1600" i="1" dirty="0">
                        <a:solidFill>
                          <a:schemeClr val="tx1"/>
                        </a:solidFill>
                        <a:latin typeface="+mn-ea"/>
                      </a:rPr>
                      <a:t>断面積</a:t>
                    </a:r>
                    <a14:m>
                      <m:oMath xmlns:m="http://schemas.openxmlformats.org/officeDocument/2006/math">
                        <m:r>
                          <a:rPr kumimoji="1" lang="ja-JP" altLang="en-US" sz="1600" i="1" dirty="0" smtClean="0">
                            <a:solidFill>
                              <a:schemeClr val="tx1"/>
                            </a:solidFill>
                            <a:latin typeface="Cambria Math" panose="02040503050406030204" pitchFamily="18" charset="0"/>
                          </a:rPr>
                          <m:t> </m:t>
                        </m:r>
                        <m:r>
                          <m:rPr>
                            <m:sty m:val="p"/>
                          </m:rPr>
                          <a:rPr kumimoji="1" lang="en-US" altLang="ja-JP" sz="1600" i="1">
                            <a:solidFill>
                              <a:schemeClr val="tx1"/>
                            </a:solidFill>
                            <a:latin typeface="Cambria Math" panose="02040503050406030204" pitchFamily="18" charset="0"/>
                            <a:ea typeface="Cambria Math" panose="02040503050406030204" pitchFamily="18" charset="0"/>
                          </a:rPr>
                          <m:t>S</m:t>
                        </m:r>
                      </m:oMath>
                    </a14:m>
                    <a:endParaRPr kumimoji="1" lang="ja-JP" altLang="en-US" sz="1200" dirty="0"/>
                  </a:p>
                </p:txBody>
              </p:sp>
            </mc:Choice>
            <mc:Fallback xmlns="">
              <p:sp>
                <p:nvSpPr>
                  <p:cNvPr id="57" name="四角形: 角を丸くする 56">
                    <a:extLst>
                      <a:ext uri="{FF2B5EF4-FFF2-40B4-BE49-F238E27FC236}">
                        <a16:creationId xmlns:a16="http://schemas.microsoft.com/office/drawing/2014/main" id="{AEA8F857-5384-A8F1-7C74-829DDD84E8D0}"/>
                      </a:ext>
                    </a:extLst>
                  </p:cNvPr>
                  <p:cNvSpPr>
                    <a:spLocks noRot="1" noChangeAspect="1" noMove="1" noResize="1" noEditPoints="1" noAdjustHandles="1" noChangeArrowheads="1" noChangeShapeType="1" noTextEdit="1"/>
                  </p:cNvSpPr>
                  <p:nvPr/>
                </p:nvSpPr>
                <p:spPr>
                  <a:xfrm>
                    <a:off x="298200" y="4145249"/>
                    <a:ext cx="1068215" cy="873803"/>
                  </a:xfrm>
                  <a:prstGeom prst="roundRect">
                    <a:avLst>
                      <a:gd name="adj" fmla="val 4667"/>
                    </a:avLst>
                  </a:prstGeom>
                  <a:blipFill>
                    <a:blip r:embed="rId15"/>
                    <a:stretch>
                      <a:fillRect b="-15385"/>
                    </a:stretch>
                  </a:blipFill>
                  <a:ln w="19050">
                    <a:noFill/>
                  </a:ln>
                </p:spPr>
                <p:txBody>
                  <a:bodyPr/>
                  <a:lstStyle/>
                  <a:p>
                    <a:r>
                      <a:rPr lang="ja-JP" altLang="en-US">
                        <a:noFill/>
                      </a:rPr>
                      <a:t> </a:t>
                    </a:r>
                  </a:p>
                </p:txBody>
              </p:sp>
            </mc:Fallback>
          </mc:AlternateContent>
          <p:grpSp>
            <p:nvGrpSpPr>
              <p:cNvPr id="18" name="グループ化 17">
                <a:extLst>
                  <a:ext uri="{FF2B5EF4-FFF2-40B4-BE49-F238E27FC236}">
                    <a16:creationId xmlns:a16="http://schemas.microsoft.com/office/drawing/2014/main" id="{1CCF6639-95B4-100A-AFF7-BED70F5670C1}"/>
                  </a:ext>
                </a:extLst>
              </p:cNvPr>
              <p:cNvGrpSpPr/>
              <p:nvPr/>
            </p:nvGrpSpPr>
            <p:grpSpPr>
              <a:xfrm>
                <a:off x="722088" y="3744874"/>
                <a:ext cx="1404005" cy="649317"/>
                <a:chOff x="3491845" y="4274009"/>
                <a:chExt cx="1404005" cy="649317"/>
              </a:xfrm>
            </p:grpSpPr>
            <p:sp>
              <p:nvSpPr>
                <p:cNvPr id="16" name="円柱 15">
                  <a:extLst>
                    <a:ext uri="{FF2B5EF4-FFF2-40B4-BE49-F238E27FC236}">
                      <a16:creationId xmlns:a16="http://schemas.microsoft.com/office/drawing/2014/main" id="{ABE026F0-97BC-9F32-E1A1-DABAD51D37EA}"/>
                    </a:ext>
                  </a:extLst>
                </p:cNvPr>
                <p:cNvSpPr/>
                <p:nvPr/>
              </p:nvSpPr>
              <p:spPr>
                <a:xfrm>
                  <a:off x="3509772" y="4274009"/>
                  <a:ext cx="1386078" cy="649317"/>
                </a:xfrm>
                <a:prstGeom prst="can">
                  <a:avLst>
                    <a:gd name="adj" fmla="val 50000"/>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弧 16">
                  <a:extLst>
                    <a:ext uri="{FF2B5EF4-FFF2-40B4-BE49-F238E27FC236}">
                      <a16:creationId xmlns:a16="http://schemas.microsoft.com/office/drawing/2014/main" id="{5B13BBEE-74CE-F3F6-DD1A-ED56AA006E0B}"/>
                    </a:ext>
                  </a:extLst>
                </p:cNvPr>
                <p:cNvSpPr/>
                <p:nvPr/>
              </p:nvSpPr>
              <p:spPr>
                <a:xfrm rot="5400000">
                  <a:off x="4007382" y="3813093"/>
                  <a:ext cx="372931" cy="1404000"/>
                </a:xfrm>
                <a:prstGeom prst="arc">
                  <a:avLst>
                    <a:gd name="adj1" fmla="val 16200000"/>
                    <a:gd name="adj2" fmla="val 5168888"/>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円弧 45">
                  <a:extLst>
                    <a:ext uri="{FF2B5EF4-FFF2-40B4-BE49-F238E27FC236}">
                      <a16:creationId xmlns:a16="http://schemas.microsoft.com/office/drawing/2014/main" id="{D73B60F0-44E7-F4DA-2CD0-66570D6989F4}"/>
                    </a:ext>
                  </a:extLst>
                </p:cNvPr>
                <p:cNvSpPr/>
                <p:nvPr/>
              </p:nvSpPr>
              <p:spPr>
                <a:xfrm rot="5400000">
                  <a:off x="4007382" y="3896667"/>
                  <a:ext cx="372931" cy="1404000"/>
                </a:xfrm>
                <a:prstGeom prst="arc">
                  <a:avLst>
                    <a:gd name="adj1" fmla="val 16200000"/>
                    <a:gd name="adj2" fmla="val 5168888"/>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円弧 47">
                  <a:extLst>
                    <a:ext uri="{FF2B5EF4-FFF2-40B4-BE49-F238E27FC236}">
                      <a16:creationId xmlns:a16="http://schemas.microsoft.com/office/drawing/2014/main" id="{10CCD3D3-D283-4419-6250-6E3A34A86661}"/>
                    </a:ext>
                  </a:extLst>
                </p:cNvPr>
                <p:cNvSpPr/>
                <p:nvPr/>
              </p:nvSpPr>
              <p:spPr>
                <a:xfrm rot="5400000">
                  <a:off x="4007379" y="3972384"/>
                  <a:ext cx="372931" cy="1404000"/>
                </a:xfrm>
                <a:prstGeom prst="arc">
                  <a:avLst>
                    <a:gd name="adj1" fmla="val 16200000"/>
                    <a:gd name="adj2" fmla="val 5168888"/>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cxnSp>
            <p:nvCxnSpPr>
              <p:cNvPr id="42" name="直線矢印コネクタ 41">
                <a:extLst>
                  <a:ext uri="{FF2B5EF4-FFF2-40B4-BE49-F238E27FC236}">
                    <a16:creationId xmlns:a16="http://schemas.microsoft.com/office/drawing/2014/main" id="{100643E0-C940-1442-6CD4-FA410216E32C}"/>
                  </a:ext>
                </a:extLst>
              </p:cNvPr>
              <p:cNvCxnSpPr>
                <a:cxnSpLocks/>
              </p:cNvCxnSpPr>
              <p:nvPr/>
            </p:nvCxnSpPr>
            <p:spPr>
              <a:xfrm flipV="1">
                <a:off x="1399096" y="3246428"/>
                <a:ext cx="0" cy="77571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左中かっこ 20">
              <a:extLst>
                <a:ext uri="{FF2B5EF4-FFF2-40B4-BE49-F238E27FC236}">
                  <a16:creationId xmlns:a16="http://schemas.microsoft.com/office/drawing/2014/main" id="{A36F45C9-0AAD-F096-94F3-FF7CB6D77A3F}"/>
                </a:ext>
              </a:extLst>
            </p:cNvPr>
            <p:cNvSpPr/>
            <p:nvPr/>
          </p:nvSpPr>
          <p:spPr>
            <a:xfrm>
              <a:off x="1446808" y="4172341"/>
              <a:ext cx="196518" cy="510182"/>
            </a:xfrm>
            <a:prstGeom prst="leftBrac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1" name="四角形: 角を丸くする 50">
                  <a:extLst>
                    <a:ext uri="{FF2B5EF4-FFF2-40B4-BE49-F238E27FC236}">
                      <a16:creationId xmlns:a16="http://schemas.microsoft.com/office/drawing/2014/main" id="{85873383-2AAB-F815-E8CB-0E96BD521E5F}"/>
                    </a:ext>
                  </a:extLst>
                </p:cNvPr>
                <p:cNvSpPr/>
                <p:nvPr/>
              </p:nvSpPr>
              <p:spPr>
                <a:xfrm>
                  <a:off x="795165" y="4160475"/>
                  <a:ext cx="553559" cy="725513"/>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sz="2000" b="1" i="1" smtClean="0">
                                <a:solidFill>
                                  <a:schemeClr val="accent2"/>
                                </a:solidFill>
                                <a:latin typeface="Cambria Math" panose="02040503050406030204" pitchFamily="18" charset="0"/>
                              </a:rPr>
                            </m:ctrlPr>
                          </m:sSubPr>
                          <m:e>
                            <m:r>
                              <a:rPr kumimoji="1" lang="en-US" altLang="ja-JP" sz="2000" b="1" i="1" smtClean="0">
                                <a:solidFill>
                                  <a:schemeClr val="accent2"/>
                                </a:solidFill>
                                <a:latin typeface="Cambria Math" panose="02040503050406030204" pitchFamily="18" charset="0"/>
                              </a:rPr>
                              <m:t> </m:t>
                            </m:r>
                            <m:r>
                              <a:rPr kumimoji="1" lang="en-US" altLang="ja-JP" sz="2000" b="1" i="1" smtClean="0">
                                <a:solidFill>
                                  <a:schemeClr val="accent2"/>
                                </a:solidFill>
                                <a:latin typeface="Cambria Math" panose="02040503050406030204" pitchFamily="18" charset="0"/>
                              </a:rPr>
                              <m:t>𝑽</m:t>
                            </m:r>
                          </m:e>
                          <m:sub>
                            <m:r>
                              <a:rPr kumimoji="1" lang="en-US" altLang="ja-JP" sz="2000" b="1" i="1" smtClean="0">
                                <a:solidFill>
                                  <a:schemeClr val="accent2"/>
                                </a:solidFill>
                                <a:latin typeface="Cambria Math" panose="02040503050406030204" pitchFamily="18" charset="0"/>
                              </a:rPr>
                              <m:t>𝒄𝒐𝒊𝒍</m:t>
                            </m:r>
                          </m:sub>
                        </m:sSub>
                      </m:oMath>
                    </m:oMathPara>
                  </a14:m>
                  <a:endParaRPr kumimoji="1" lang="ja-JP" altLang="en-US" sz="1600" b="1" dirty="0">
                    <a:solidFill>
                      <a:schemeClr val="accent2"/>
                    </a:solidFill>
                  </a:endParaRPr>
                </a:p>
              </p:txBody>
            </p:sp>
          </mc:Choice>
          <mc:Fallback xmlns="">
            <p:sp>
              <p:nvSpPr>
                <p:cNvPr id="51" name="四角形: 角を丸くする 50">
                  <a:extLst>
                    <a:ext uri="{FF2B5EF4-FFF2-40B4-BE49-F238E27FC236}">
                      <a16:creationId xmlns:a16="http://schemas.microsoft.com/office/drawing/2014/main" id="{85873383-2AAB-F815-E8CB-0E96BD521E5F}"/>
                    </a:ext>
                  </a:extLst>
                </p:cNvPr>
                <p:cNvSpPr>
                  <a:spLocks noRot="1" noChangeAspect="1" noMove="1" noResize="1" noEditPoints="1" noAdjustHandles="1" noChangeArrowheads="1" noChangeShapeType="1" noTextEdit="1"/>
                </p:cNvSpPr>
                <p:nvPr/>
              </p:nvSpPr>
              <p:spPr>
                <a:xfrm>
                  <a:off x="795165" y="4160475"/>
                  <a:ext cx="553559" cy="725513"/>
                </a:xfrm>
                <a:prstGeom prst="roundRect">
                  <a:avLst>
                    <a:gd name="adj" fmla="val 4667"/>
                  </a:avLst>
                </a:prstGeom>
                <a:blipFill>
                  <a:blip r:embed="rId16"/>
                  <a:stretch>
                    <a:fillRect l="-13187" r="-6593"/>
                  </a:stretch>
                </a:blipFill>
                <a:ln w="19050">
                  <a:noFill/>
                </a:ln>
              </p:spPr>
              <p:txBody>
                <a:bodyPr/>
                <a:lstStyle/>
                <a:p>
                  <a:r>
                    <a:rPr lang="ja-JP" altLang="en-US">
                      <a:noFill/>
                    </a:rPr>
                    <a:t> </a:t>
                  </a:r>
                </a:p>
              </p:txBody>
            </p:sp>
          </mc:Fallback>
        </mc:AlternateContent>
      </p:grpSp>
      <p:sp>
        <p:nvSpPr>
          <p:cNvPr id="35" name="四角形: 角を丸くする 34">
            <a:extLst>
              <a:ext uri="{FF2B5EF4-FFF2-40B4-BE49-F238E27FC236}">
                <a16:creationId xmlns:a16="http://schemas.microsoft.com/office/drawing/2014/main" id="{6C1F2C80-F27A-321D-B759-A059E1F42BAA}"/>
              </a:ext>
            </a:extLst>
          </p:cNvPr>
          <p:cNvSpPr/>
          <p:nvPr/>
        </p:nvSpPr>
        <p:spPr>
          <a:xfrm>
            <a:off x="2970811" y="726142"/>
            <a:ext cx="615072" cy="587463"/>
          </a:xfrm>
          <a:prstGeom prst="roundRect">
            <a:avLst>
              <a:gd name="adj" fmla="val 2014"/>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コンテンツ プレースホルダー 3">
            <a:extLst>
              <a:ext uri="{FF2B5EF4-FFF2-40B4-BE49-F238E27FC236}">
                <a16:creationId xmlns:a16="http://schemas.microsoft.com/office/drawing/2014/main" id="{D9120CBD-2855-4288-143A-23DE66039DB8}"/>
              </a:ext>
            </a:extLst>
          </p:cNvPr>
          <p:cNvSpPr txBox="1">
            <a:spLocks/>
          </p:cNvSpPr>
          <p:nvPr/>
        </p:nvSpPr>
        <p:spPr>
          <a:xfrm>
            <a:off x="397572" y="3823987"/>
            <a:ext cx="11292404" cy="154338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Font typeface="Arial" panose="020B0604020202020204" pitchFamily="34" charset="0"/>
              <a:buNone/>
            </a:pPr>
            <a:r>
              <a:rPr lang="ja-JP" altLang="en-US" sz="2000" dirty="0"/>
              <a:t>従来システム：手巻きで作成したコイルによる装置内の広域計測</a:t>
            </a:r>
            <a:endParaRPr lang="en-US" altLang="ja-JP" sz="2000" dirty="0"/>
          </a:p>
          <a:p>
            <a:pPr marL="0" indent="0">
              <a:buFont typeface="Arial" panose="020B0604020202020204" pitchFamily="34" charset="0"/>
              <a:buNone/>
            </a:pPr>
            <a:r>
              <a:rPr lang="ja-JP" altLang="en-US" sz="2000" dirty="0"/>
              <a:t>　　　　　　＋プリント基板（</a:t>
            </a:r>
            <a:r>
              <a:rPr lang="en-US" altLang="ja-JP" sz="2000" dirty="0"/>
              <a:t>PCB</a:t>
            </a:r>
            <a:r>
              <a:rPr lang="ja-JP" altLang="en-US" sz="2000" dirty="0"/>
              <a:t>）上に印刷されたコイルによる中心領域の高精細な計測</a:t>
            </a:r>
            <a:endParaRPr lang="en-US" altLang="ja-JP" sz="2000" dirty="0"/>
          </a:p>
          <a:p>
            <a:pPr marL="0" indent="0">
              <a:buFont typeface="Arial" panose="020B0604020202020204" pitchFamily="34" charset="0"/>
              <a:buNone/>
            </a:pPr>
            <a:r>
              <a:rPr lang="ja-JP" altLang="en-US" sz="2000" dirty="0"/>
              <a:t>新規システム：</a:t>
            </a:r>
            <a:r>
              <a:rPr lang="en-US" altLang="ja-JP" sz="2000" dirty="0"/>
              <a:t>PCB</a:t>
            </a:r>
            <a:r>
              <a:rPr lang="ja-JP" altLang="en-US" sz="2000" dirty="0"/>
              <a:t>型プローブによる広範囲な計測</a:t>
            </a:r>
            <a:endParaRPr lang="en-US" altLang="ja-JP" sz="2000" dirty="0"/>
          </a:p>
          <a:p>
            <a:pPr marL="0" indent="0">
              <a:buFont typeface="Arial" panose="020B0604020202020204" pitchFamily="34" charset="0"/>
              <a:buNone/>
            </a:pPr>
            <a:endParaRPr lang="en-US" altLang="ja-JP" sz="2000" dirty="0"/>
          </a:p>
        </p:txBody>
      </p:sp>
    </p:spTree>
    <p:extLst>
      <p:ext uri="{BB962C8B-B14F-4D97-AF65-F5344CB8AC3E}">
        <p14:creationId xmlns:p14="http://schemas.microsoft.com/office/powerpoint/2010/main" val="1612884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BC856C0-596B-1963-A17E-0E3807BEC9F6}"/>
              </a:ext>
            </a:extLst>
          </p:cNvPr>
          <p:cNvSpPr>
            <a:spLocks noGrp="1"/>
          </p:cNvSpPr>
          <p:nvPr>
            <p:ph type="title"/>
          </p:nvPr>
        </p:nvSpPr>
        <p:spPr/>
        <p:txBody>
          <a:bodyPr/>
          <a:lstStyle/>
          <a:p>
            <a:r>
              <a:rPr kumimoji="1" lang="en-US" altLang="ja-JP" dirty="0"/>
              <a:t>(c)Cr 450us(shot2931)</a:t>
            </a:r>
            <a:endParaRPr kumimoji="1" lang="ja-JP" altLang="en-US" dirty="0"/>
          </a:p>
        </p:txBody>
      </p:sp>
      <p:sp>
        <p:nvSpPr>
          <p:cNvPr id="4" name="スライド番号プレースホルダー 3">
            <a:extLst>
              <a:ext uri="{FF2B5EF4-FFF2-40B4-BE49-F238E27FC236}">
                <a16:creationId xmlns:a16="http://schemas.microsoft.com/office/drawing/2014/main" id="{856157F8-F0B3-A57A-BFBB-D02B8DAB3453}"/>
              </a:ext>
            </a:extLst>
          </p:cNvPr>
          <p:cNvSpPr>
            <a:spLocks noGrp="1"/>
          </p:cNvSpPr>
          <p:nvPr>
            <p:ph type="sldNum" sz="quarter" idx="4"/>
          </p:nvPr>
        </p:nvSpPr>
        <p:spPr/>
        <p:txBody>
          <a:bodyPr/>
          <a:lstStyle/>
          <a:p>
            <a:fld id="{BA60D87D-CB58-4AAC-9906-D8831D2EB70B}" type="slidenum">
              <a:rPr kumimoji="1" lang="ja-JP" altLang="en-US" smtClean="0"/>
              <a:pPr/>
              <a:t>60</a:t>
            </a:fld>
            <a:endParaRPr kumimoji="1" lang="ja-JP" altLang="en-US" dirty="0"/>
          </a:p>
        </p:txBody>
      </p:sp>
      <p:pic>
        <p:nvPicPr>
          <p:cNvPr id="5" name="図 4" descr="文字と画像のスクリーンショット&#10;&#10;中程度の精度で自動的に生成された説明">
            <a:extLst>
              <a:ext uri="{FF2B5EF4-FFF2-40B4-BE49-F238E27FC236}">
                <a16:creationId xmlns:a16="http://schemas.microsoft.com/office/drawing/2014/main" id="{40C7C8B1-0566-D0AF-59EC-D4E893B3A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4805"/>
            <a:ext cx="12192000" cy="6239933"/>
          </a:xfrm>
          <a:prstGeom prst="rect">
            <a:avLst/>
          </a:prstGeom>
        </p:spPr>
      </p:pic>
    </p:spTree>
    <p:extLst>
      <p:ext uri="{BB962C8B-B14F-4D97-AF65-F5344CB8AC3E}">
        <p14:creationId xmlns:p14="http://schemas.microsoft.com/office/powerpoint/2010/main" val="2217017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BC856C0-596B-1963-A17E-0E3807BEC9F6}"/>
              </a:ext>
            </a:extLst>
          </p:cNvPr>
          <p:cNvSpPr>
            <a:spLocks noGrp="1"/>
          </p:cNvSpPr>
          <p:nvPr>
            <p:ph type="title"/>
          </p:nvPr>
        </p:nvSpPr>
        <p:spPr/>
        <p:txBody>
          <a:bodyPr/>
          <a:lstStyle/>
          <a:p>
            <a:r>
              <a:rPr kumimoji="1" lang="en-US" altLang="ja-JP" dirty="0"/>
              <a:t>(c)Cr 450us(shot2931)</a:t>
            </a:r>
            <a:endParaRPr kumimoji="1" lang="ja-JP" altLang="en-US" dirty="0"/>
          </a:p>
        </p:txBody>
      </p:sp>
      <p:sp>
        <p:nvSpPr>
          <p:cNvPr id="4" name="スライド番号プレースホルダー 3">
            <a:extLst>
              <a:ext uri="{FF2B5EF4-FFF2-40B4-BE49-F238E27FC236}">
                <a16:creationId xmlns:a16="http://schemas.microsoft.com/office/drawing/2014/main" id="{856157F8-F0B3-A57A-BFBB-D02B8DAB3453}"/>
              </a:ext>
            </a:extLst>
          </p:cNvPr>
          <p:cNvSpPr>
            <a:spLocks noGrp="1"/>
          </p:cNvSpPr>
          <p:nvPr>
            <p:ph type="sldNum" sz="quarter" idx="4"/>
          </p:nvPr>
        </p:nvSpPr>
        <p:spPr/>
        <p:txBody>
          <a:bodyPr/>
          <a:lstStyle/>
          <a:p>
            <a:fld id="{BA60D87D-CB58-4AAC-9906-D8831D2EB70B}" type="slidenum">
              <a:rPr kumimoji="1" lang="ja-JP" altLang="en-US" smtClean="0"/>
              <a:pPr/>
              <a:t>61</a:t>
            </a:fld>
            <a:endParaRPr kumimoji="1" lang="ja-JP" altLang="en-US" dirty="0"/>
          </a:p>
        </p:txBody>
      </p:sp>
      <p:pic>
        <p:nvPicPr>
          <p:cNvPr id="5" name="図 4" descr="ダイアグラム が含まれている画像&#10;&#10;自動的に生成された説明">
            <a:extLst>
              <a:ext uri="{FF2B5EF4-FFF2-40B4-BE49-F238E27FC236}">
                <a16:creationId xmlns:a16="http://schemas.microsoft.com/office/drawing/2014/main" id="{5BAF357F-FFFE-BD01-FAC4-FA7E30368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8067"/>
            <a:ext cx="12192000" cy="6239933"/>
          </a:xfrm>
          <a:prstGeom prst="rect">
            <a:avLst/>
          </a:prstGeom>
        </p:spPr>
      </p:pic>
    </p:spTree>
    <p:extLst>
      <p:ext uri="{BB962C8B-B14F-4D97-AF65-F5344CB8AC3E}">
        <p14:creationId xmlns:p14="http://schemas.microsoft.com/office/powerpoint/2010/main" val="202017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A836E5-6993-E9EE-B62D-74651ADE8447}"/>
              </a:ext>
            </a:extLst>
          </p:cNvPr>
          <p:cNvSpPr>
            <a:spLocks noGrp="1"/>
          </p:cNvSpPr>
          <p:nvPr>
            <p:ph type="title"/>
          </p:nvPr>
        </p:nvSpPr>
        <p:spPr/>
        <p:txBody>
          <a:bodyPr>
            <a:normAutofit fontScale="90000"/>
          </a:bodyPr>
          <a:lstStyle/>
          <a:p>
            <a:r>
              <a:rPr kumimoji="1" lang="ja-JP" altLang="en-US" dirty="0"/>
              <a:t>結果：ブロブ生成過程</a:t>
            </a:r>
          </a:p>
        </p:txBody>
      </p:sp>
      <p:sp>
        <p:nvSpPr>
          <p:cNvPr id="3" name="テキスト プレースホルダー 2">
            <a:extLst>
              <a:ext uri="{FF2B5EF4-FFF2-40B4-BE49-F238E27FC236}">
                <a16:creationId xmlns:a16="http://schemas.microsoft.com/office/drawing/2014/main" id="{1791BC08-BABA-ECCD-137B-D2F514E23C58}"/>
              </a:ext>
            </a:extLst>
          </p:cNvPr>
          <p:cNvSpPr>
            <a:spLocks noGrp="1"/>
          </p:cNvSpPr>
          <p:nvPr>
            <p:ph type="body" sz="quarter" idx="12"/>
          </p:nvPr>
        </p:nvSpPr>
        <p:spPr/>
        <p:txBody>
          <a:bodyPr/>
          <a:lstStyle/>
          <a:p>
            <a:r>
              <a:rPr kumimoji="1" lang="ja-JP" altLang="en-US" dirty="0"/>
              <a:t>複数個生成されたブロブが減少していく過程で</a:t>
            </a:r>
            <a:br>
              <a:rPr kumimoji="1" lang="en-US" altLang="ja-JP" dirty="0"/>
            </a:br>
            <a:r>
              <a:rPr kumimoji="1" lang="ja-JP" altLang="en-US" dirty="0"/>
              <a:t>リコネクションが急速に進展、同時に電流シートも傾いた。</a:t>
            </a:r>
          </a:p>
        </p:txBody>
      </p:sp>
      <p:sp>
        <p:nvSpPr>
          <p:cNvPr id="6" name="スライド番号プレースホルダー 5">
            <a:extLst>
              <a:ext uri="{FF2B5EF4-FFF2-40B4-BE49-F238E27FC236}">
                <a16:creationId xmlns:a16="http://schemas.microsoft.com/office/drawing/2014/main" id="{7CF80A73-6EBF-143C-D070-3D5E2C441FC9}"/>
              </a:ext>
            </a:extLst>
          </p:cNvPr>
          <p:cNvSpPr>
            <a:spLocks noGrp="1"/>
          </p:cNvSpPr>
          <p:nvPr>
            <p:ph type="sldNum" sz="quarter" idx="4"/>
          </p:nvPr>
        </p:nvSpPr>
        <p:spPr/>
        <p:txBody>
          <a:bodyPr/>
          <a:lstStyle/>
          <a:p>
            <a:fld id="{BA60D87D-CB58-4AAC-9906-D8831D2EB70B}" type="slidenum">
              <a:rPr kumimoji="1" lang="ja-JP" altLang="en-US" smtClean="0"/>
              <a:pPr/>
              <a:t>62</a:t>
            </a:fld>
            <a:endParaRPr kumimoji="1" lang="ja-JP" altLang="en-US" dirty="0"/>
          </a:p>
        </p:txBody>
      </p:sp>
      <p:grpSp>
        <p:nvGrpSpPr>
          <p:cNvPr id="8" name="グループ化 7">
            <a:extLst>
              <a:ext uri="{FF2B5EF4-FFF2-40B4-BE49-F238E27FC236}">
                <a16:creationId xmlns:a16="http://schemas.microsoft.com/office/drawing/2014/main" id="{68E90A0B-F7D1-BCF6-07B5-66A43147C663}"/>
              </a:ext>
            </a:extLst>
          </p:cNvPr>
          <p:cNvGrpSpPr/>
          <p:nvPr/>
        </p:nvGrpSpPr>
        <p:grpSpPr>
          <a:xfrm>
            <a:off x="2782603" y="846696"/>
            <a:ext cx="4379552" cy="4390279"/>
            <a:chOff x="173661" y="800072"/>
            <a:chExt cx="4541717" cy="4473953"/>
          </a:xfrm>
        </p:grpSpPr>
        <p:pic>
          <p:nvPicPr>
            <p:cNvPr id="10" name="図 9" descr="グラフ, ヒストグラム&#10;&#10;自動的に生成された説明">
              <a:extLst>
                <a:ext uri="{FF2B5EF4-FFF2-40B4-BE49-F238E27FC236}">
                  <a16:creationId xmlns:a16="http://schemas.microsoft.com/office/drawing/2014/main" id="{7F162BEE-B89D-3984-98B8-29B14C1D0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61" y="1431836"/>
              <a:ext cx="4541717" cy="3842189"/>
            </a:xfrm>
            <a:prstGeom prst="rect">
              <a:avLst/>
            </a:prstGeom>
          </p:spPr>
        </p:pic>
        <p:cxnSp>
          <p:nvCxnSpPr>
            <p:cNvPr id="26" name="直線矢印コネクタ 25">
              <a:extLst>
                <a:ext uri="{FF2B5EF4-FFF2-40B4-BE49-F238E27FC236}">
                  <a16:creationId xmlns:a16="http://schemas.microsoft.com/office/drawing/2014/main" id="{0638280D-C5F9-68B0-2E87-E46AB48B3D3E}"/>
                </a:ext>
              </a:extLst>
            </p:cNvPr>
            <p:cNvCxnSpPr>
              <a:cxnSpLocks/>
            </p:cNvCxnSpPr>
            <p:nvPr/>
          </p:nvCxnSpPr>
          <p:spPr>
            <a:xfrm>
              <a:off x="924736" y="1442270"/>
              <a:ext cx="924127" cy="0"/>
            </a:xfrm>
            <a:prstGeom prst="straightConnector1">
              <a:avLst/>
            </a:prstGeom>
            <a:ln w="381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7144A11-FDA7-7C8D-72CF-07565A0A8134}"/>
                </a:ext>
              </a:extLst>
            </p:cNvPr>
            <p:cNvCxnSpPr>
              <a:cxnSpLocks/>
            </p:cNvCxnSpPr>
            <p:nvPr/>
          </p:nvCxnSpPr>
          <p:spPr>
            <a:xfrm>
              <a:off x="1867551" y="1442270"/>
              <a:ext cx="504000"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980DE00-D430-B60F-5165-70D4EBA06DFA}"/>
                </a:ext>
              </a:extLst>
            </p:cNvPr>
            <p:cNvCxnSpPr>
              <a:cxnSpLocks/>
            </p:cNvCxnSpPr>
            <p:nvPr/>
          </p:nvCxnSpPr>
          <p:spPr>
            <a:xfrm>
              <a:off x="2371551" y="1441361"/>
              <a:ext cx="576000"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A5B4D40-16A2-1C81-2E3A-88502C807206}"/>
                </a:ext>
              </a:extLst>
            </p:cNvPr>
            <p:cNvCxnSpPr>
              <a:cxnSpLocks/>
            </p:cNvCxnSpPr>
            <p:nvPr/>
          </p:nvCxnSpPr>
          <p:spPr>
            <a:xfrm>
              <a:off x="2957076" y="1443814"/>
              <a:ext cx="1224000"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FF11599-93BA-372F-B9D0-F115DFEFC26C}"/>
                </a:ext>
              </a:extLst>
            </p:cNvPr>
            <p:cNvSpPr txBox="1"/>
            <p:nvPr/>
          </p:nvSpPr>
          <p:spPr bwMode="black">
            <a:xfrm>
              <a:off x="1075517" y="805801"/>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bg2">
                      <a:lumMod val="25000"/>
                    </a:schemeClr>
                  </a:solidFill>
                </a:rPr>
                <a:t>①</a:t>
              </a:r>
            </a:p>
          </p:txBody>
        </p:sp>
        <p:sp>
          <p:nvSpPr>
            <p:cNvPr id="33" name="テキスト ボックス 32">
              <a:extLst>
                <a:ext uri="{FF2B5EF4-FFF2-40B4-BE49-F238E27FC236}">
                  <a16:creationId xmlns:a16="http://schemas.microsoft.com/office/drawing/2014/main" id="{3C679FEA-9913-785F-06EB-57FCF0E65C54}"/>
                </a:ext>
              </a:extLst>
            </p:cNvPr>
            <p:cNvSpPr txBox="1"/>
            <p:nvPr/>
          </p:nvSpPr>
          <p:spPr bwMode="black">
            <a:xfrm>
              <a:off x="1821358" y="807925"/>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1"/>
                  </a:solidFill>
                </a:rPr>
                <a:t>②</a:t>
              </a:r>
            </a:p>
          </p:txBody>
        </p:sp>
        <p:sp>
          <p:nvSpPr>
            <p:cNvPr id="34" name="テキスト ボックス 33">
              <a:extLst>
                <a:ext uri="{FF2B5EF4-FFF2-40B4-BE49-F238E27FC236}">
                  <a16:creationId xmlns:a16="http://schemas.microsoft.com/office/drawing/2014/main" id="{7B76427B-BE3C-993D-7DD4-1CBFAAA036CE}"/>
                </a:ext>
              </a:extLst>
            </p:cNvPr>
            <p:cNvSpPr txBox="1"/>
            <p:nvPr/>
          </p:nvSpPr>
          <p:spPr bwMode="black">
            <a:xfrm>
              <a:off x="2334512" y="800072"/>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2"/>
                  </a:solidFill>
                </a:rPr>
                <a:t>③</a:t>
              </a:r>
            </a:p>
          </p:txBody>
        </p:sp>
        <p:sp>
          <p:nvSpPr>
            <p:cNvPr id="35" name="テキスト ボックス 34">
              <a:extLst>
                <a:ext uri="{FF2B5EF4-FFF2-40B4-BE49-F238E27FC236}">
                  <a16:creationId xmlns:a16="http://schemas.microsoft.com/office/drawing/2014/main" id="{C3EA975A-3F9A-5A82-5C0C-98F8E50A9825}"/>
                </a:ext>
              </a:extLst>
            </p:cNvPr>
            <p:cNvSpPr txBox="1"/>
            <p:nvPr/>
          </p:nvSpPr>
          <p:spPr bwMode="black">
            <a:xfrm>
              <a:off x="3239864" y="810049"/>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6">
                      <a:lumMod val="75000"/>
                    </a:schemeClr>
                  </a:solidFill>
                </a:rPr>
                <a:t>④</a:t>
              </a:r>
            </a:p>
          </p:txBody>
        </p:sp>
      </p:grpSp>
      <p:grpSp>
        <p:nvGrpSpPr>
          <p:cNvPr id="4" name="グループ化 3">
            <a:extLst>
              <a:ext uri="{FF2B5EF4-FFF2-40B4-BE49-F238E27FC236}">
                <a16:creationId xmlns:a16="http://schemas.microsoft.com/office/drawing/2014/main" id="{BB8836FA-1A45-FC4E-8C0E-D6508DC08428}"/>
              </a:ext>
            </a:extLst>
          </p:cNvPr>
          <p:cNvGrpSpPr>
            <a:grpSpLocks noChangeAspect="1"/>
          </p:cNvGrpSpPr>
          <p:nvPr/>
        </p:nvGrpSpPr>
        <p:grpSpPr>
          <a:xfrm>
            <a:off x="224686" y="251993"/>
            <a:ext cx="2699510" cy="5233878"/>
            <a:chOff x="9531543" y="689223"/>
            <a:chExt cx="2474378" cy="4797387"/>
          </a:xfrm>
        </p:grpSpPr>
        <p:pic>
          <p:nvPicPr>
            <p:cNvPr id="13" name="図 12" descr="ダイアグラム&#10;&#10;低い精度で自動的に生成された説明">
              <a:extLst>
                <a:ext uri="{FF2B5EF4-FFF2-40B4-BE49-F238E27FC236}">
                  <a16:creationId xmlns:a16="http://schemas.microsoft.com/office/drawing/2014/main" id="{8DD20904-BC4D-E759-E05F-FB8E8736CB5B}"/>
                </a:ext>
              </a:extLst>
            </p:cNvPr>
            <p:cNvPicPr>
              <a:picLocks noChangeAspect="1"/>
            </p:cNvPicPr>
            <p:nvPr/>
          </p:nvPicPr>
          <p:blipFill rotWithShape="1">
            <a:blip r:embed="rId4"/>
            <a:srcRect l="12652" t="10756" r="78770" b="62911"/>
            <a:stretch/>
          </p:blipFill>
          <p:spPr>
            <a:xfrm>
              <a:off x="9654709" y="1164030"/>
              <a:ext cx="1210464" cy="2018846"/>
            </a:xfrm>
            <a:prstGeom prst="rect">
              <a:avLst/>
            </a:prstGeom>
          </p:spPr>
        </p:pic>
        <p:pic>
          <p:nvPicPr>
            <p:cNvPr id="14" name="図 13" descr="ダイアグラム&#10;&#10;低い精度で自動的に生成された説明">
              <a:extLst>
                <a:ext uri="{FF2B5EF4-FFF2-40B4-BE49-F238E27FC236}">
                  <a16:creationId xmlns:a16="http://schemas.microsoft.com/office/drawing/2014/main" id="{3BE23C60-98A6-C60C-157E-4458E851B6A6}"/>
                </a:ext>
              </a:extLst>
            </p:cNvPr>
            <p:cNvPicPr>
              <a:picLocks noChangeAspect="1"/>
            </p:cNvPicPr>
            <p:nvPr/>
          </p:nvPicPr>
          <p:blipFill rotWithShape="1">
            <a:blip r:embed="rId5"/>
            <a:srcRect l="45184" t="10402" r="46335" b="62828"/>
            <a:stretch/>
          </p:blipFill>
          <p:spPr>
            <a:xfrm>
              <a:off x="10839679" y="1121745"/>
              <a:ext cx="1150278" cy="2077326"/>
            </a:xfrm>
            <a:prstGeom prst="rect">
              <a:avLst/>
            </a:prstGeom>
          </p:spPr>
        </p:pic>
        <p:pic>
          <p:nvPicPr>
            <p:cNvPr id="17" name="図 16" descr="ダイアグラム&#10;&#10;低い精度で自動的に生成された説明">
              <a:extLst>
                <a:ext uri="{FF2B5EF4-FFF2-40B4-BE49-F238E27FC236}">
                  <a16:creationId xmlns:a16="http://schemas.microsoft.com/office/drawing/2014/main" id="{70D60DF3-DB89-5A67-4287-AE4CF1101626}"/>
                </a:ext>
              </a:extLst>
            </p:cNvPr>
            <p:cNvPicPr>
              <a:picLocks noChangeAspect="1"/>
            </p:cNvPicPr>
            <p:nvPr/>
          </p:nvPicPr>
          <p:blipFill rotWithShape="1">
            <a:blip r:embed="rId5"/>
            <a:srcRect l="60689" t="57445" r="29595" b="15283"/>
            <a:stretch/>
          </p:blipFill>
          <p:spPr>
            <a:xfrm>
              <a:off x="10705595" y="3383899"/>
              <a:ext cx="1300326" cy="2102711"/>
            </a:xfrm>
            <a:prstGeom prst="rect">
              <a:avLst/>
            </a:prstGeom>
          </p:spPr>
        </p:pic>
        <p:sp>
          <p:nvSpPr>
            <p:cNvPr id="36" name="テキスト ボックス 35">
              <a:extLst>
                <a:ext uri="{FF2B5EF4-FFF2-40B4-BE49-F238E27FC236}">
                  <a16:creationId xmlns:a16="http://schemas.microsoft.com/office/drawing/2014/main" id="{C1D2609F-23D6-6060-1135-1920F220FF90}"/>
                </a:ext>
              </a:extLst>
            </p:cNvPr>
            <p:cNvSpPr txBox="1"/>
            <p:nvPr/>
          </p:nvSpPr>
          <p:spPr bwMode="black">
            <a:xfrm>
              <a:off x="9531543" y="689223"/>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bg2">
                      <a:lumMod val="25000"/>
                    </a:schemeClr>
                  </a:solidFill>
                </a:rPr>
                <a:t>①</a:t>
              </a:r>
            </a:p>
          </p:txBody>
        </p:sp>
        <p:sp>
          <p:nvSpPr>
            <p:cNvPr id="37" name="テキスト ボックス 36">
              <a:extLst>
                <a:ext uri="{FF2B5EF4-FFF2-40B4-BE49-F238E27FC236}">
                  <a16:creationId xmlns:a16="http://schemas.microsoft.com/office/drawing/2014/main" id="{9181577C-AB10-9A3B-7852-6A1C7332BD8E}"/>
                </a:ext>
              </a:extLst>
            </p:cNvPr>
            <p:cNvSpPr txBox="1"/>
            <p:nvPr/>
          </p:nvSpPr>
          <p:spPr bwMode="black">
            <a:xfrm>
              <a:off x="10705595" y="700661"/>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1"/>
                  </a:solidFill>
                </a:rPr>
                <a:t>②</a:t>
              </a:r>
            </a:p>
          </p:txBody>
        </p:sp>
        <p:sp>
          <p:nvSpPr>
            <p:cNvPr id="39" name="テキスト ボックス 38">
              <a:extLst>
                <a:ext uri="{FF2B5EF4-FFF2-40B4-BE49-F238E27FC236}">
                  <a16:creationId xmlns:a16="http://schemas.microsoft.com/office/drawing/2014/main" id="{40307D29-69EE-7C7C-19FA-E23D81A7A72B}"/>
                </a:ext>
              </a:extLst>
            </p:cNvPr>
            <p:cNvSpPr txBox="1"/>
            <p:nvPr/>
          </p:nvSpPr>
          <p:spPr bwMode="black">
            <a:xfrm>
              <a:off x="10697299" y="2980577"/>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6">
                      <a:lumMod val="75000"/>
                    </a:schemeClr>
                  </a:solidFill>
                </a:rPr>
                <a:t>④</a:t>
              </a:r>
            </a:p>
          </p:txBody>
        </p:sp>
        <p:pic>
          <p:nvPicPr>
            <p:cNvPr id="16" name="図 15" descr="ダイアグラム&#10;&#10;低い精度で自動的に生成された説明">
              <a:extLst>
                <a:ext uri="{FF2B5EF4-FFF2-40B4-BE49-F238E27FC236}">
                  <a16:creationId xmlns:a16="http://schemas.microsoft.com/office/drawing/2014/main" id="{7DA3E4DA-C1E3-4D1A-C340-5AAE0771B79A}"/>
                </a:ext>
              </a:extLst>
            </p:cNvPr>
            <p:cNvPicPr>
              <a:picLocks noChangeAspect="1"/>
            </p:cNvPicPr>
            <p:nvPr/>
          </p:nvPicPr>
          <p:blipFill rotWithShape="1">
            <a:blip r:embed="rId4"/>
            <a:srcRect l="12743" t="57358" r="78558" b="15370"/>
            <a:stretch/>
          </p:blipFill>
          <p:spPr>
            <a:xfrm>
              <a:off x="9689244" y="3391097"/>
              <a:ext cx="1166182" cy="2080612"/>
            </a:xfrm>
            <a:prstGeom prst="rect">
              <a:avLst/>
            </a:prstGeom>
          </p:spPr>
        </p:pic>
        <p:sp>
          <p:nvSpPr>
            <p:cNvPr id="38" name="テキスト ボックス 37">
              <a:extLst>
                <a:ext uri="{FF2B5EF4-FFF2-40B4-BE49-F238E27FC236}">
                  <a16:creationId xmlns:a16="http://schemas.microsoft.com/office/drawing/2014/main" id="{B826CBE9-1C46-7568-13EE-3D7059D601CF}"/>
                </a:ext>
              </a:extLst>
            </p:cNvPr>
            <p:cNvSpPr txBox="1"/>
            <p:nvPr/>
          </p:nvSpPr>
          <p:spPr bwMode="black">
            <a:xfrm>
              <a:off x="9533765" y="2968187"/>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2"/>
                  </a:solidFill>
                </a:rPr>
                <a:t>③</a:t>
              </a:r>
            </a:p>
          </p:txBody>
        </p:sp>
      </p:grpSp>
      <p:grpSp>
        <p:nvGrpSpPr>
          <p:cNvPr id="7" name="グループ化 6">
            <a:extLst>
              <a:ext uri="{FF2B5EF4-FFF2-40B4-BE49-F238E27FC236}">
                <a16:creationId xmlns:a16="http://schemas.microsoft.com/office/drawing/2014/main" id="{2CB98E12-EACE-13C9-C896-1BE7343F70FA}"/>
              </a:ext>
            </a:extLst>
          </p:cNvPr>
          <p:cNvGrpSpPr/>
          <p:nvPr/>
        </p:nvGrpSpPr>
        <p:grpSpPr>
          <a:xfrm>
            <a:off x="7187823" y="698240"/>
            <a:ext cx="4640403" cy="4787631"/>
            <a:chOff x="4807540" y="727765"/>
            <a:chExt cx="4640403" cy="4787631"/>
          </a:xfrm>
        </p:grpSpPr>
        <p:sp>
          <p:nvSpPr>
            <p:cNvPr id="41" name="正方形/長方形 40">
              <a:extLst>
                <a:ext uri="{FF2B5EF4-FFF2-40B4-BE49-F238E27FC236}">
                  <a16:creationId xmlns:a16="http://schemas.microsoft.com/office/drawing/2014/main" id="{CB74228F-4D37-A5BF-8A85-13B7E778028B}"/>
                </a:ext>
              </a:extLst>
            </p:cNvPr>
            <p:cNvSpPr/>
            <p:nvPr/>
          </p:nvSpPr>
          <p:spPr>
            <a:xfrm>
              <a:off x="4872320" y="2111684"/>
              <a:ext cx="4539881" cy="82777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8D4F8098-FD1B-8B04-68C0-0C546136C784}"/>
                </a:ext>
              </a:extLst>
            </p:cNvPr>
            <p:cNvSpPr/>
            <p:nvPr/>
          </p:nvSpPr>
          <p:spPr>
            <a:xfrm>
              <a:off x="4881766" y="949483"/>
              <a:ext cx="4539881" cy="827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4D7557E-8D7B-AB34-1E95-92C8FE5DF9EB}"/>
                </a:ext>
              </a:extLst>
            </p:cNvPr>
            <p:cNvSpPr txBox="1"/>
            <p:nvPr/>
          </p:nvSpPr>
          <p:spPr bwMode="black">
            <a:xfrm>
              <a:off x="4815170" y="727765"/>
              <a:ext cx="4060344" cy="1291457"/>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b="1" dirty="0">
                  <a:solidFill>
                    <a:schemeClr val="bg2">
                      <a:lumMod val="25000"/>
                    </a:schemeClr>
                  </a:solidFill>
                </a:rPr>
                <a:t>①</a:t>
              </a:r>
              <a:r>
                <a:rPr kumimoji="1" lang="ja-JP" altLang="en-US" dirty="0">
                  <a:solidFill>
                    <a:schemeClr val="bg2">
                      <a:lumMod val="25000"/>
                    </a:schemeClr>
                  </a:solidFill>
                </a:rPr>
                <a:t> リコネクション開始直後</a:t>
              </a:r>
              <a:endParaRPr kumimoji="1" lang="en-US" altLang="ja-JP" dirty="0">
                <a:solidFill>
                  <a:schemeClr val="bg2">
                    <a:lumMod val="25000"/>
                  </a:schemeClr>
                </a:solidFill>
              </a:endParaRPr>
            </a:p>
            <a:p>
              <a:pPr algn="l">
                <a:lnSpc>
                  <a:spcPct val="120000"/>
                </a:lnSpc>
              </a:pPr>
              <a:r>
                <a:rPr kumimoji="1" lang="ja-JP" altLang="en-US" dirty="0">
                  <a:solidFill>
                    <a:schemeClr val="bg2">
                      <a:lumMod val="25000"/>
                    </a:schemeClr>
                  </a:solidFill>
                </a:rPr>
                <a:t>インフローで</a:t>
              </a:r>
              <a:r>
                <a:rPr kumimoji="1" lang="ja-JP" altLang="en-US" b="1" dirty="0">
                  <a:solidFill>
                    <a:schemeClr val="bg2">
                      <a:lumMod val="25000"/>
                    </a:schemeClr>
                  </a:solidFill>
                </a:rPr>
                <a:t>電流シートが成長</a:t>
              </a:r>
            </a:p>
          </p:txBody>
        </p:sp>
        <p:grpSp>
          <p:nvGrpSpPr>
            <p:cNvPr id="51" name="グループ化 50">
              <a:extLst>
                <a:ext uri="{FF2B5EF4-FFF2-40B4-BE49-F238E27FC236}">
                  <a16:creationId xmlns:a16="http://schemas.microsoft.com/office/drawing/2014/main" id="{87163E53-73E1-8DFD-0C05-BC173DB70523}"/>
                </a:ext>
              </a:extLst>
            </p:cNvPr>
            <p:cNvGrpSpPr/>
            <p:nvPr/>
          </p:nvGrpSpPr>
          <p:grpSpPr>
            <a:xfrm>
              <a:off x="4843666" y="2992022"/>
              <a:ext cx="4560214" cy="1291457"/>
              <a:chOff x="4843666" y="2992022"/>
              <a:chExt cx="4560214" cy="1291457"/>
            </a:xfrm>
          </p:grpSpPr>
          <p:sp>
            <p:nvSpPr>
              <p:cNvPr id="42" name="正方形/長方形 41">
                <a:extLst>
                  <a:ext uri="{FF2B5EF4-FFF2-40B4-BE49-F238E27FC236}">
                    <a16:creationId xmlns:a16="http://schemas.microsoft.com/office/drawing/2014/main" id="{2F0CAF53-43A3-41B2-4DD9-66B3BF574336}"/>
                  </a:ext>
                </a:extLst>
              </p:cNvPr>
              <p:cNvSpPr/>
              <p:nvPr/>
            </p:nvSpPr>
            <p:spPr>
              <a:xfrm>
                <a:off x="4863999" y="3225818"/>
                <a:ext cx="4539881" cy="82777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390D67C9-DA4C-4822-B9A9-3D1D4ED074CF}"/>
                  </a:ext>
                </a:extLst>
              </p:cNvPr>
              <p:cNvSpPr txBox="1"/>
              <p:nvPr/>
            </p:nvSpPr>
            <p:spPr bwMode="black">
              <a:xfrm>
                <a:off x="4843666" y="2992022"/>
                <a:ext cx="4379552" cy="1291457"/>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b="1" dirty="0">
                    <a:solidFill>
                      <a:schemeClr val="accent2"/>
                    </a:solidFill>
                  </a:rPr>
                  <a:t>③</a:t>
                </a:r>
                <a:r>
                  <a:rPr kumimoji="1" lang="ja-JP" altLang="en-US" dirty="0">
                    <a:solidFill>
                      <a:schemeClr val="bg2">
                        <a:lumMod val="25000"/>
                      </a:schemeClr>
                    </a:solidFill>
                  </a:rPr>
                  <a:t> </a:t>
                </a:r>
                <a:r>
                  <a:rPr kumimoji="1" lang="en-US" altLang="ja-JP" dirty="0">
                    <a:solidFill>
                      <a:schemeClr val="bg2">
                        <a:lumMod val="25000"/>
                      </a:schemeClr>
                    </a:solidFill>
                  </a:rPr>
                  <a:t>X</a:t>
                </a:r>
                <a:r>
                  <a:rPr kumimoji="1" lang="ja-JP" altLang="en-US" dirty="0">
                    <a:solidFill>
                      <a:schemeClr val="bg2">
                        <a:lumMod val="25000"/>
                      </a:schemeClr>
                    </a:solidFill>
                  </a:rPr>
                  <a:t>点電場がピークに達した後</a:t>
                </a:r>
                <a:br>
                  <a:rPr kumimoji="1" lang="en-US" altLang="ja-JP" dirty="0">
                    <a:solidFill>
                      <a:schemeClr val="bg2">
                        <a:lumMod val="25000"/>
                      </a:schemeClr>
                    </a:solidFill>
                  </a:rPr>
                </a:br>
                <a:r>
                  <a:rPr kumimoji="1" lang="ja-JP" altLang="en-US" dirty="0">
                    <a:solidFill>
                      <a:schemeClr val="bg2">
                        <a:lumMod val="25000"/>
                      </a:schemeClr>
                    </a:solidFill>
                  </a:rPr>
                  <a:t>電流シートが減衰し</a:t>
                </a:r>
                <a:r>
                  <a:rPr kumimoji="1" lang="ja-JP" altLang="en-US" b="1" dirty="0">
                    <a:solidFill>
                      <a:schemeClr val="bg2">
                        <a:lumMod val="25000"/>
                      </a:schemeClr>
                    </a:solidFill>
                  </a:rPr>
                  <a:t>ブロブが</a:t>
                </a:r>
                <a:r>
                  <a:rPr kumimoji="1" lang="en-US" altLang="ja-JP" b="1" dirty="0">
                    <a:solidFill>
                      <a:schemeClr val="bg2">
                        <a:lumMod val="25000"/>
                      </a:schemeClr>
                    </a:solidFill>
                  </a:rPr>
                  <a:t>2</a:t>
                </a:r>
                <a:r>
                  <a:rPr kumimoji="1" lang="ja-JP" altLang="en-US" b="1" dirty="0">
                    <a:solidFill>
                      <a:schemeClr val="bg2">
                        <a:lumMod val="25000"/>
                      </a:schemeClr>
                    </a:solidFill>
                  </a:rPr>
                  <a:t>個</a:t>
                </a:r>
                <a:r>
                  <a:rPr kumimoji="1" lang="ja-JP" altLang="en-US" dirty="0">
                    <a:solidFill>
                      <a:schemeClr val="bg2">
                        <a:lumMod val="25000"/>
                      </a:schemeClr>
                    </a:solidFill>
                  </a:rPr>
                  <a:t>へ</a:t>
                </a:r>
              </a:p>
            </p:txBody>
          </p:sp>
        </p:grpSp>
        <p:sp>
          <p:nvSpPr>
            <p:cNvPr id="23" name="テキスト ボックス 22">
              <a:extLst>
                <a:ext uri="{FF2B5EF4-FFF2-40B4-BE49-F238E27FC236}">
                  <a16:creationId xmlns:a16="http://schemas.microsoft.com/office/drawing/2014/main" id="{81197AFF-77E9-6B7E-ABC2-41599CF7BA02}"/>
                </a:ext>
              </a:extLst>
            </p:cNvPr>
            <p:cNvSpPr txBox="1"/>
            <p:nvPr/>
          </p:nvSpPr>
          <p:spPr bwMode="black">
            <a:xfrm>
              <a:off x="4807540" y="1877180"/>
              <a:ext cx="4640403" cy="1291457"/>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b="1" dirty="0">
                  <a:solidFill>
                    <a:schemeClr val="accent1"/>
                  </a:solidFill>
                </a:rPr>
                <a:t>②</a:t>
              </a:r>
              <a:r>
                <a:rPr kumimoji="1" lang="ja-JP" altLang="en-US" dirty="0">
                  <a:solidFill>
                    <a:schemeClr val="bg2">
                      <a:lumMod val="25000"/>
                    </a:schemeClr>
                  </a:solidFill>
                </a:rPr>
                <a:t> </a:t>
              </a:r>
              <a:r>
                <a:rPr kumimoji="1" lang="en-US" altLang="ja-JP" dirty="0">
                  <a:solidFill>
                    <a:schemeClr val="bg2">
                      <a:lumMod val="25000"/>
                    </a:schemeClr>
                  </a:solidFill>
                </a:rPr>
                <a:t>X</a:t>
              </a:r>
              <a:r>
                <a:rPr kumimoji="1" lang="ja-JP" altLang="en-US" dirty="0">
                  <a:solidFill>
                    <a:schemeClr val="bg2">
                      <a:lumMod val="25000"/>
                    </a:schemeClr>
                  </a:solidFill>
                </a:rPr>
                <a:t>点電流密度がピークに達した後</a:t>
              </a:r>
              <a:endParaRPr kumimoji="1" lang="en-US" altLang="ja-JP" dirty="0">
                <a:solidFill>
                  <a:schemeClr val="bg2">
                    <a:lumMod val="25000"/>
                  </a:schemeClr>
                </a:solidFill>
              </a:endParaRPr>
            </a:p>
            <a:p>
              <a:pPr algn="l">
                <a:lnSpc>
                  <a:spcPct val="120000"/>
                </a:lnSpc>
              </a:pPr>
              <a:r>
                <a:rPr kumimoji="1" lang="ja-JP" altLang="en-US" dirty="0">
                  <a:solidFill>
                    <a:schemeClr val="bg2">
                      <a:lumMod val="25000"/>
                    </a:schemeClr>
                  </a:solidFill>
                </a:rPr>
                <a:t>合体率・電場が急増し、</a:t>
              </a:r>
              <a:r>
                <a:rPr kumimoji="1" lang="ja-JP" altLang="en-US" b="1" dirty="0">
                  <a:solidFill>
                    <a:schemeClr val="bg2">
                      <a:lumMod val="25000"/>
                    </a:schemeClr>
                  </a:solidFill>
                </a:rPr>
                <a:t>ブロブが</a:t>
              </a:r>
              <a:r>
                <a:rPr kumimoji="1" lang="en-US" altLang="ja-JP" b="1" dirty="0">
                  <a:solidFill>
                    <a:schemeClr val="bg2">
                      <a:lumMod val="25000"/>
                    </a:schemeClr>
                  </a:solidFill>
                </a:rPr>
                <a:t>3</a:t>
              </a:r>
              <a:r>
                <a:rPr kumimoji="1" lang="ja-JP" altLang="en-US" b="1" dirty="0">
                  <a:solidFill>
                    <a:schemeClr val="bg2">
                      <a:lumMod val="25000"/>
                    </a:schemeClr>
                  </a:solidFill>
                </a:rPr>
                <a:t>個</a:t>
              </a:r>
              <a:r>
                <a:rPr kumimoji="1" lang="ja-JP" altLang="en-US" dirty="0">
                  <a:solidFill>
                    <a:schemeClr val="bg2">
                      <a:lumMod val="25000"/>
                    </a:schemeClr>
                  </a:solidFill>
                </a:rPr>
                <a:t>形成</a:t>
              </a:r>
            </a:p>
          </p:txBody>
        </p:sp>
        <p:grpSp>
          <p:nvGrpSpPr>
            <p:cNvPr id="50" name="グループ化 49">
              <a:extLst>
                <a:ext uri="{FF2B5EF4-FFF2-40B4-BE49-F238E27FC236}">
                  <a16:creationId xmlns:a16="http://schemas.microsoft.com/office/drawing/2014/main" id="{5C13D6D4-3F8F-8BC3-36F0-A6FAD7511B77}"/>
                </a:ext>
              </a:extLst>
            </p:cNvPr>
            <p:cNvGrpSpPr/>
            <p:nvPr/>
          </p:nvGrpSpPr>
          <p:grpSpPr>
            <a:xfrm>
              <a:off x="4836788" y="4223939"/>
              <a:ext cx="4554191" cy="1291457"/>
              <a:chOff x="4843667" y="4155366"/>
              <a:chExt cx="4554191" cy="1291457"/>
            </a:xfrm>
          </p:grpSpPr>
          <p:sp>
            <p:nvSpPr>
              <p:cNvPr id="43" name="正方形/長方形 42">
                <a:extLst>
                  <a:ext uri="{FF2B5EF4-FFF2-40B4-BE49-F238E27FC236}">
                    <a16:creationId xmlns:a16="http://schemas.microsoft.com/office/drawing/2014/main" id="{29335099-55F0-D749-89DB-E3EA91C0FBC0}"/>
                  </a:ext>
                </a:extLst>
              </p:cNvPr>
              <p:cNvSpPr/>
              <p:nvPr/>
            </p:nvSpPr>
            <p:spPr>
              <a:xfrm>
                <a:off x="4857977" y="4347371"/>
                <a:ext cx="4539881" cy="8277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9ECDB26-86D0-F49D-7563-1B7D59009AC3}"/>
                  </a:ext>
                </a:extLst>
              </p:cNvPr>
              <p:cNvSpPr txBox="1"/>
              <p:nvPr/>
            </p:nvSpPr>
            <p:spPr bwMode="black">
              <a:xfrm>
                <a:off x="4843667" y="4155366"/>
                <a:ext cx="4507840" cy="1291457"/>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b="1" dirty="0">
                    <a:solidFill>
                      <a:schemeClr val="accent6">
                        <a:lumMod val="75000"/>
                      </a:schemeClr>
                    </a:solidFill>
                  </a:rPr>
                  <a:t>④</a:t>
                </a:r>
                <a:r>
                  <a:rPr kumimoji="1" lang="ja-JP" altLang="en-US" dirty="0">
                    <a:solidFill>
                      <a:schemeClr val="bg2">
                        <a:lumMod val="25000"/>
                      </a:schemeClr>
                    </a:solidFill>
                  </a:rPr>
                  <a:t> 合体率が</a:t>
                </a:r>
                <a:r>
                  <a:rPr kumimoji="1" lang="en-US" altLang="ja-JP" dirty="0">
                    <a:solidFill>
                      <a:schemeClr val="bg2">
                        <a:lumMod val="25000"/>
                      </a:schemeClr>
                    </a:solidFill>
                  </a:rPr>
                  <a:t>1</a:t>
                </a:r>
                <a:r>
                  <a:rPr kumimoji="1" lang="ja-JP" altLang="en-US" dirty="0">
                    <a:solidFill>
                      <a:schemeClr val="bg2">
                        <a:lumMod val="25000"/>
                      </a:schemeClr>
                    </a:solidFill>
                  </a:rPr>
                  <a:t>に漸近していくとき</a:t>
                </a:r>
                <a:endParaRPr kumimoji="1" lang="en-US" altLang="ja-JP" dirty="0">
                  <a:solidFill>
                    <a:schemeClr val="bg2">
                      <a:lumMod val="25000"/>
                    </a:schemeClr>
                  </a:solidFill>
                </a:endParaRPr>
              </a:p>
              <a:p>
                <a:pPr algn="l">
                  <a:lnSpc>
                    <a:spcPct val="120000"/>
                  </a:lnSpc>
                </a:pPr>
                <a:r>
                  <a:rPr kumimoji="1" lang="ja-JP" altLang="en-US" dirty="0">
                    <a:solidFill>
                      <a:schemeClr val="bg2">
                        <a:lumMod val="25000"/>
                      </a:schemeClr>
                    </a:solidFill>
                  </a:rPr>
                  <a:t>電流シートはさらに減衰し</a:t>
                </a:r>
                <a:r>
                  <a:rPr kumimoji="1" lang="ja-JP" altLang="en-US" b="1" dirty="0">
                    <a:solidFill>
                      <a:schemeClr val="bg2">
                        <a:lumMod val="25000"/>
                      </a:schemeClr>
                    </a:solidFill>
                  </a:rPr>
                  <a:t>ブロブも消滅</a:t>
                </a:r>
              </a:p>
            </p:txBody>
          </p:sp>
        </p:grpSp>
        <p:cxnSp>
          <p:nvCxnSpPr>
            <p:cNvPr id="44" name="直線矢印コネクタ 43">
              <a:extLst>
                <a:ext uri="{FF2B5EF4-FFF2-40B4-BE49-F238E27FC236}">
                  <a16:creationId xmlns:a16="http://schemas.microsoft.com/office/drawing/2014/main" id="{AE9C5DC4-0662-E10B-3338-0C9226C8BEBC}"/>
                </a:ext>
              </a:extLst>
            </p:cNvPr>
            <p:cNvCxnSpPr>
              <a:cxnSpLocks/>
            </p:cNvCxnSpPr>
            <p:nvPr/>
          </p:nvCxnSpPr>
          <p:spPr>
            <a:xfrm rot="5400000">
              <a:off x="4994443" y="1948984"/>
              <a:ext cx="324000" cy="0"/>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D82D053-4CB1-E3D4-2C9C-0E1DB0AC50AA}"/>
                </a:ext>
              </a:extLst>
            </p:cNvPr>
            <p:cNvCxnSpPr>
              <a:cxnSpLocks/>
            </p:cNvCxnSpPr>
            <p:nvPr/>
          </p:nvCxnSpPr>
          <p:spPr>
            <a:xfrm rot="5400000">
              <a:off x="4994443" y="3105897"/>
              <a:ext cx="324000" cy="0"/>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D29E48F-5D66-9650-560F-9E613BA00EB7}"/>
                </a:ext>
              </a:extLst>
            </p:cNvPr>
            <p:cNvCxnSpPr>
              <a:cxnSpLocks/>
            </p:cNvCxnSpPr>
            <p:nvPr/>
          </p:nvCxnSpPr>
          <p:spPr>
            <a:xfrm rot="5400000">
              <a:off x="4994443" y="4215590"/>
              <a:ext cx="324000" cy="0"/>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9D5F87E2-1F6C-6518-7CDC-0B14BDB73FA2}"/>
              </a:ext>
            </a:extLst>
          </p:cNvPr>
          <p:cNvSpPr txBox="1"/>
          <p:nvPr/>
        </p:nvSpPr>
        <p:spPr bwMode="black">
          <a:xfrm>
            <a:off x="2809754" y="1474978"/>
            <a:ext cx="2152133" cy="693519"/>
          </a:xfrm>
          <a:prstGeom prst="rect">
            <a:avLst/>
          </a:prstGeom>
          <a:noFill/>
          <a:ln w="31750" cap="sq">
            <a:noFill/>
            <a:miter lim="800000"/>
          </a:ln>
        </p:spPr>
        <p:txBody>
          <a:bodyPr vert="horz" wrap="square" lIns="182880" tIns="182880" rIns="182880" bIns="182880" rtlCol="0" anchor="t">
            <a:normAutofit/>
          </a:bodyPr>
          <a:lstStyle/>
          <a:p>
            <a:pPr algn="ctr">
              <a:lnSpc>
                <a:spcPct val="120000"/>
              </a:lnSpc>
            </a:pPr>
            <a:r>
              <a:rPr kumimoji="1" lang="ja-JP" altLang="en-US" sz="1600" dirty="0">
                <a:solidFill>
                  <a:schemeClr val="bg2">
                    <a:lumMod val="25000"/>
                  </a:schemeClr>
                </a:solidFill>
              </a:rPr>
              <a:t>合体率</a:t>
            </a:r>
            <a:endParaRPr kumimoji="1" lang="en-US" altLang="ja-JP" sz="1600" dirty="0">
              <a:solidFill>
                <a:schemeClr val="bg2">
                  <a:lumMod val="25000"/>
                </a:schemeClr>
              </a:solidFill>
            </a:endParaRPr>
          </a:p>
        </p:txBody>
      </p:sp>
      <p:sp>
        <p:nvSpPr>
          <p:cNvPr id="48" name="テキスト ボックス 47">
            <a:extLst>
              <a:ext uri="{FF2B5EF4-FFF2-40B4-BE49-F238E27FC236}">
                <a16:creationId xmlns:a16="http://schemas.microsoft.com/office/drawing/2014/main" id="{117C3087-45CC-D272-DA47-7A8A4CC9DA06}"/>
              </a:ext>
            </a:extLst>
          </p:cNvPr>
          <p:cNvSpPr txBox="1"/>
          <p:nvPr/>
        </p:nvSpPr>
        <p:spPr bwMode="black">
          <a:xfrm>
            <a:off x="4629694" y="4994273"/>
            <a:ext cx="826963" cy="284781"/>
          </a:xfrm>
          <a:prstGeom prst="rect">
            <a:avLst/>
          </a:prstGeom>
          <a:solidFill>
            <a:schemeClr val="bg1"/>
          </a:solidFill>
          <a:ln w="31750" cap="sq">
            <a:noFill/>
            <a:miter lim="800000"/>
          </a:ln>
        </p:spPr>
        <p:txBody>
          <a:bodyPr vert="horz" wrap="square" lIns="0" tIns="0" rIns="0" bIns="0" rtlCol="0" anchor="t">
            <a:normAutofit/>
          </a:bodyPr>
          <a:lstStyle/>
          <a:p>
            <a:pPr>
              <a:lnSpc>
                <a:spcPct val="120000"/>
              </a:lnSpc>
            </a:pPr>
            <a:r>
              <a:rPr kumimoji="1" lang="ja-JP" altLang="en-US" sz="1600" dirty="0">
                <a:solidFill>
                  <a:schemeClr val="bg2">
                    <a:lumMod val="25000"/>
                  </a:schemeClr>
                </a:solidFill>
              </a:rPr>
              <a:t>時間 </a:t>
            </a:r>
            <a:r>
              <a:rPr kumimoji="1" lang="en-US" altLang="ja-JP" sz="1600" dirty="0">
                <a:solidFill>
                  <a:schemeClr val="bg2">
                    <a:lumMod val="25000"/>
                  </a:schemeClr>
                </a:solidFill>
              </a:rPr>
              <a:t>[</a:t>
            </a:r>
            <a:r>
              <a:rPr kumimoji="1" lang="en-US" altLang="ja-JP" sz="1600" dirty="0" err="1">
                <a:solidFill>
                  <a:schemeClr val="bg2">
                    <a:lumMod val="25000"/>
                  </a:schemeClr>
                </a:solidFill>
              </a:rPr>
              <a:t>μs</a:t>
            </a:r>
            <a:r>
              <a:rPr kumimoji="1" lang="en-US" altLang="ja-JP" sz="1600" dirty="0">
                <a:solidFill>
                  <a:schemeClr val="bg2">
                    <a:lumMod val="25000"/>
                  </a:schemeClr>
                </a:solidFill>
              </a:rPr>
              <a:t>]</a:t>
            </a:r>
            <a:r>
              <a:rPr kumimoji="1" lang="ja-JP" altLang="en-US" sz="1600" dirty="0">
                <a:solidFill>
                  <a:schemeClr val="bg2">
                    <a:lumMod val="25000"/>
                  </a:schemeClr>
                </a:solidFill>
              </a:rPr>
              <a:t>　</a:t>
            </a:r>
            <a:endParaRPr kumimoji="1" lang="en-US" altLang="ja-JP" sz="1600" dirty="0">
              <a:solidFill>
                <a:schemeClr val="bg2">
                  <a:lumMod val="25000"/>
                </a:schemeClr>
              </a:solidFill>
            </a:endParaRPr>
          </a:p>
        </p:txBody>
      </p:sp>
      <p:sp>
        <p:nvSpPr>
          <p:cNvPr id="49" name="テキスト ボックス 48">
            <a:extLst>
              <a:ext uri="{FF2B5EF4-FFF2-40B4-BE49-F238E27FC236}">
                <a16:creationId xmlns:a16="http://schemas.microsoft.com/office/drawing/2014/main" id="{3D90EA90-867C-D4EF-A5F7-07637408F2EF}"/>
              </a:ext>
            </a:extLst>
          </p:cNvPr>
          <p:cNvSpPr txBox="1"/>
          <p:nvPr/>
        </p:nvSpPr>
        <p:spPr bwMode="black">
          <a:xfrm>
            <a:off x="3372780" y="2878982"/>
            <a:ext cx="2542438" cy="693519"/>
          </a:xfrm>
          <a:prstGeom prst="rect">
            <a:avLst/>
          </a:prstGeom>
          <a:noFill/>
          <a:ln w="31750" cap="sq">
            <a:noFill/>
            <a:miter lim="800000"/>
          </a:ln>
        </p:spPr>
        <p:txBody>
          <a:bodyPr vert="horz" wrap="square" lIns="182880" tIns="182880" rIns="182880" bIns="182880" rtlCol="0" anchor="t">
            <a:normAutofit/>
          </a:bodyPr>
          <a:lstStyle/>
          <a:p>
            <a:pPr>
              <a:lnSpc>
                <a:spcPct val="120000"/>
              </a:lnSpc>
            </a:pPr>
            <a:r>
              <a:rPr kumimoji="1" lang="en-US" altLang="ja-JP" sz="1600" dirty="0">
                <a:solidFill>
                  <a:schemeClr val="bg2">
                    <a:lumMod val="25000"/>
                  </a:schemeClr>
                </a:solidFill>
              </a:rPr>
              <a:t>X</a:t>
            </a:r>
            <a:r>
              <a:rPr kumimoji="1" lang="ja-JP" altLang="en-US" sz="1600" dirty="0">
                <a:solidFill>
                  <a:schemeClr val="bg2">
                    <a:lumMod val="25000"/>
                  </a:schemeClr>
                </a:solidFill>
              </a:rPr>
              <a:t>点での</a:t>
            </a:r>
            <a:r>
              <a:rPr kumimoji="1" lang="ja-JP" altLang="en-US" sz="1600" dirty="0">
                <a:solidFill>
                  <a:schemeClr val="accent1">
                    <a:lumMod val="75000"/>
                  </a:schemeClr>
                </a:solidFill>
              </a:rPr>
              <a:t>電流密度</a:t>
            </a:r>
            <a:r>
              <a:rPr kumimoji="1" lang="ja-JP" altLang="en-US" sz="1600" dirty="0">
                <a:solidFill>
                  <a:schemeClr val="bg2">
                    <a:lumMod val="25000"/>
                  </a:schemeClr>
                </a:solidFill>
              </a:rPr>
              <a:t>と</a:t>
            </a:r>
            <a:r>
              <a:rPr kumimoji="1" lang="ja-JP" altLang="en-US" sz="1600" dirty="0">
                <a:solidFill>
                  <a:srgbClr val="FF0000"/>
                </a:solidFill>
              </a:rPr>
              <a:t>電場</a:t>
            </a:r>
            <a:endParaRPr kumimoji="1" lang="en-US" altLang="ja-JP" sz="1600" dirty="0">
              <a:solidFill>
                <a:srgbClr val="FF0000"/>
              </a:solidFill>
            </a:endParaRPr>
          </a:p>
        </p:txBody>
      </p:sp>
      <p:sp>
        <p:nvSpPr>
          <p:cNvPr id="52" name="矢印: 右 51">
            <a:extLst>
              <a:ext uri="{FF2B5EF4-FFF2-40B4-BE49-F238E27FC236}">
                <a16:creationId xmlns:a16="http://schemas.microsoft.com/office/drawing/2014/main" id="{C1EB5E32-2902-167C-C9BD-8D978340EF58}"/>
              </a:ext>
            </a:extLst>
          </p:cNvPr>
          <p:cNvSpPr/>
          <p:nvPr/>
        </p:nvSpPr>
        <p:spPr>
          <a:xfrm rot="19126852">
            <a:off x="4150658" y="1973959"/>
            <a:ext cx="1187922" cy="364332"/>
          </a:xfrm>
          <a:prstGeom prst="rightArrow">
            <a:avLst>
              <a:gd name="adj1" fmla="val 39599"/>
              <a:gd name="adj2" fmla="val 70207"/>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spTree>
    <p:extLst>
      <p:ext uri="{BB962C8B-B14F-4D97-AF65-F5344CB8AC3E}">
        <p14:creationId xmlns:p14="http://schemas.microsoft.com/office/powerpoint/2010/main" val="29511949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C5A35-1CFE-1FAC-15E8-C8D09938B527}"/>
              </a:ext>
            </a:extLst>
          </p:cNvPr>
          <p:cNvSpPr>
            <a:spLocks noGrp="1"/>
          </p:cNvSpPr>
          <p:nvPr>
            <p:ph type="title"/>
          </p:nvPr>
        </p:nvSpPr>
        <p:spPr/>
        <p:txBody>
          <a:bodyPr>
            <a:normAutofit fontScale="90000"/>
          </a:bodyPr>
          <a:lstStyle/>
          <a:p>
            <a:r>
              <a:rPr kumimoji="1" lang="ja-JP" altLang="en-US" dirty="0"/>
              <a:t>新規磁場計測システムの開発</a:t>
            </a:r>
          </a:p>
        </p:txBody>
      </p:sp>
      <p:sp>
        <p:nvSpPr>
          <p:cNvPr id="4" name="コンテンツ プレースホルダー 3">
            <a:extLst>
              <a:ext uri="{FF2B5EF4-FFF2-40B4-BE49-F238E27FC236}">
                <a16:creationId xmlns:a16="http://schemas.microsoft.com/office/drawing/2014/main" id="{AA3AAB7E-3C0F-1014-22B2-E954EB2B0AD2}"/>
              </a:ext>
            </a:extLst>
          </p:cNvPr>
          <p:cNvSpPr>
            <a:spLocks noGrp="1"/>
          </p:cNvSpPr>
          <p:nvPr>
            <p:ph idx="1"/>
          </p:nvPr>
        </p:nvSpPr>
        <p:spPr>
          <a:xfrm>
            <a:off x="450376" y="562658"/>
            <a:ext cx="6258649" cy="4388779"/>
          </a:xfrm>
        </p:spPr>
        <p:txBody>
          <a:bodyPr>
            <a:normAutofit/>
          </a:bodyPr>
          <a:lstStyle/>
          <a:p>
            <a:r>
              <a:rPr kumimoji="1" lang="ja-JP" altLang="en-US" sz="2000" dirty="0"/>
              <a:t>計測範囲の拡大</a:t>
            </a:r>
            <a:br>
              <a:rPr kumimoji="1" lang="en-US" altLang="ja-JP" sz="2000" dirty="0"/>
            </a:br>
            <a:r>
              <a:rPr kumimoji="1" lang="ja-JP" altLang="en-US" sz="2000" dirty="0"/>
              <a:t>→ </a:t>
            </a:r>
            <a:r>
              <a:rPr lang="en-US" altLang="ja-JP" sz="2000" dirty="0">
                <a:latin typeface="+mn-ea"/>
              </a:rPr>
              <a:t>r</a:t>
            </a:r>
            <a:r>
              <a:rPr lang="ja-JP" altLang="en-US" sz="2000" dirty="0"/>
              <a:t>方向：アウトフロー外側領域のブロブの観測</a:t>
            </a:r>
            <a:br>
              <a:rPr lang="en-US" altLang="ja-JP" sz="2000" dirty="0"/>
            </a:br>
            <a:r>
              <a:rPr lang="ja-JP" altLang="en-US" sz="2000" dirty="0"/>
              <a:t>　</a:t>
            </a:r>
            <a:r>
              <a:rPr lang="en-US" altLang="ja-JP" sz="2000" dirty="0">
                <a:latin typeface="+mn-ea"/>
              </a:rPr>
              <a:t>z</a:t>
            </a:r>
            <a:r>
              <a:rPr lang="ja-JP" altLang="en-US" sz="2000" dirty="0"/>
              <a:t>方向：インフロー流入の観測</a:t>
            </a:r>
            <a:endParaRPr kumimoji="1" lang="en-US" altLang="ja-JP" sz="2000" dirty="0"/>
          </a:p>
        </p:txBody>
      </p:sp>
      <p:sp>
        <p:nvSpPr>
          <p:cNvPr id="5" name="フッター プレースホルダー 4">
            <a:extLst>
              <a:ext uri="{FF2B5EF4-FFF2-40B4-BE49-F238E27FC236}">
                <a16:creationId xmlns:a16="http://schemas.microsoft.com/office/drawing/2014/main" id="{0A45F12E-7DA2-7D87-1A8F-622C614022FD}"/>
              </a:ext>
            </a:extLst>
          </p:cNvPr>
          <p:cNvSpPr>
            <a:spLocks noGrp="1"/>
          </p:cNvSpPr>
          <p:nvPr>
            <p:ph type="ftr" sz="quarter" idx="11"/>
          </p:nvPr>
        </p:nvSpPr>
        <p:spPr/>
        <p:txBody>
          <a:bodyPr/>
          <a:lstStyle/>
          <a:p>
            <a:r>
              <a:rPr kumimoji="1" lang="en-US" altLang="ja-JP" dirty="0"/>
              <a:t>[3] M. Akimitsu et al., Plasma Fusion Res. 13, 1202108 (2018).</a:t>
            </a:r>
          </a:p>
        </p:txBody>
      </p:sp>
      <p:sp>
        <p:nvSpPr>
          <p:cNvPr id="8" name="テキスト プレースホルダー 7">
            <a:extLst>
              <a:ext uri="{FF2B5EF4-FFF2-40B4-BE49-F238E27FC236}">
                <a16:creationId xmlns:a16="http://schemas.microsoft.com/office/drawing/2014/main" id="{6AFF5793-BC76-3A41-1195-66CC4E8FC4C8}"/>
              </a:ext>
            </a:extLst>
          </p:cNvPr>
          <p:cNvSpPr>
            <a:spLocks noGrp="1"/>
          </p:cNvSpPr>
          <p:nvPr>
            <p:ph type="body" sz="quarter" idx="12"/>
          </p:nvPr>
        </p:nvSpPr>
        <p:spPr/>
        <p:txBody>
          <a:bodyPr/>
          <a:lstStyle/>
          <a:p>
            <a:r>
              <a:rPr lang="ja-JP" altLang="en-US" dirty="0"/>
              <a:t>広範囲・</a:t>
            </a:r>
            <a:r>
              <a:rPr lang="en-US" altLang="ja-JP" dirty="0"/>
              <a:t>3</a:t>
            </a:r>
            <a:r>
              <a:rPr lang="ja-JP" altLang="en-US" dirty="0"/>
              <a:t>成分磁場の計測で電流シート・リコネクション過程全体を</a:t>
            </a:r>
            <a:br>
              <a:rPr lang="en-US" altLang="ja-JP" dirty="0"/>
            </a:br>
            <a:r>
              <a:rPr lang="ja-JP" altLang="en-US" dirty="0"/>
              <a:t>より正確に把握できるようになる。</a:t>
            </a:r>
          </a:p>
        </p:txBody>
      </p:sp>
      <p:sp>
        <p:nvSpPr>
          <p:cNvPr id="6" name="スライド番号プレースホルダー 5">
            <a:extLst>
              <a:ext uri="{FF2B5EF4-FFF2-40B4-BE49-F238E27FC236}">
                <a16:creationId xmlns:a16="http://schemas.microsoft.com/office/drawing/2014/main" id="{670E17CE-7EFC-31F1-AF15-F37DA1953EEB}"/>
              </a:ext>
            </a:extLst>
          </p:cNvPr>
          <p:cNvSpPr>
            <a:spLocks noGrp="1"/>
          </p:cNvSpPr>
          <p:nvPr>
            <p:ph type="sldNum" sz="quarter" idx="4"/>
          </p:nvPr>
        </p:nvSpPr>
        <p:spPr/>
        <p:txBody>
          <a:bodyPr/>
          <a:lstStyle/>
          <a:p>
            <a:fld id="{BA60D87D-CB58-4AAC-9906-D8831D2EB70B}" type="slidenum">
              <a:rPr kumimoji="1" lang="ja-JP" altLang="en-US" smtClean="0"/>
              <a:pPr/>
              <a:t>63</a:t>
            </a:fld>
            <a:endParaRPr kumimoji="1" lang="ja-JP" altLang="en-US" dirty="0"/>
          </a:p>
        </p:txBody>
      </p:sp>
      <p:sp>
        <p:nvSpPr>
          <p:cNvPr id="50" name="コンテンツ プレースホルダー 3">
            <a:extLst>
              <a:ext uri="{FF2B5EF4-FFF2-40B4-BE49-F238E27FC236}">
                <a16:creationId xmlns:a16="http://schemas.microsoft.com/office/drawing/2014/main" id="{425AF169-040F-7647-0F09-95A4FAADA782}"/>
              </a:ext>
            </a:extLst>
          </p:cNvPr>
          <p:cNvSpPr txBox="1">
            <a:spLocks/>
          </p:cNvSpPr>
          <p:nvPr/>
        </p:nvSpPr>
        <p:spPr>
          <a:xfrm>
            <a:off x="6582230" y="570511"/>
            <a:ext cx="4709943" cy="438877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sz="2000" dirty="0"/>
              <a:t>トロイダル磁場の計測</a:t>
            </a:r>
            <a:br>
              <a:rPr lang="en-US" altLang="ja-JP" sz="2000" dirty="0"/>
            </a:br>
            <a:r>
              <a:rPr lang="ja-JP" altLang="en-US" sz="2000" dirty="0"/>
              <a:t>→</a:t>
            </a:r>
            <a:r>
              <a:rPr lang="en-US" altLang="ja-JP" sz="2000" dirty="0"/>
              <a:t>3</a:t>
            </a:r>
            <a:r>
              <a:rPr lang="ja-JP" altLang="en-US" sz="2000" dirty="0"/>
              <a:t>成分磁場構造が計測可能</a:t>
            </a:r>
            <a:br>
              <a:rPr lang="en-US" altLang="ja-JP" sz="2000" dirty="0"/>
            </a:br>
            <a:endParaRPr lang="en-US" altLang="ja-JP" sz="2000" dirty="0"/>
          </a:p>
        </p:txBody>
      </p:sp>
      <p:grpSp>
        <p:nvGrpSpPr>
          <p:cNvPr id="63" name="グループ化 62">
            <a:extLst>
              <a:ext uri="{FF2B5EF4-FFF2-40B4-BE49-F238E27FC236}">
                <a16:creationId xmlns:a16="http://schemas.microsoft.com/office/drawing/2014/main" id="{CB1632EA-FEB1-03B7-D68A-7BE3F816E8E0}"/>
              </a:ext>
            </a:extLst>
          </p:cNvPr>
          <p:cNvGrpSpPr/>
          <p:nvPr/>
        </p:nvGrpSpPr>
        <p:grpSpPr>
          <a:xfrm>
            <a:off x="6273127" y="1583965"/>
            <a:ext cx="4266027" cy="3680437"/>
            <a:chOff x="6366056" y="1402525"/>
            <a:chExt cx="4266027" cy="3680437"/>
          </a:xfrm>
        </p:grpSpPr>
        <p:grpSp>
          <p:nvGrpSpPr>
            <p:cNvPr id="53" name="グループ化 52">
              <a:extLst>
                <a:ext uri="{FF2B5EF4-FFF2-40B4-BE49-F238E27FC236}">
                  <a16:creationId xmlns:a16="http://schemas.microsoft.com/office/drawing/2014/main" id="{A9C70B24-428D-8870-4772-51D5D7411EC4}"/>
                </a:ext>
              </a:extLst>
            </p:cNvPr>
            <p:cNvGrpSpPr>
              <a:grpSpLocks noChangeAspect="1"/>
            </p:cNvGrpSpPr>
            <p:nvPr/>
          </p:nvGrpSpPr>
          <p:grpSpPr>
            <a:xfrm>
              <a:off x="6366056" y="1463996"/>
              <a:ext cx="3775982" cy="2914376"/>
              <a:chOff x="7209681" y="1659276"/>
              <a:chExt cx="4454063" cy="3437732"/>
            </a:xfrm>
          </p:grpSpPr>
          <p:pic>
            <p:nvPicPr>
              <p:cNvPr id="51" name="図 50">
                <a:extLst>
                  <a:ext uri="{FF2B5EF4-FFF2-40B4-BE49-F238E27FC236}">
                    <a16:creationId xmlns:a16="http://schemas.microsoft.com/office/drawing/2014/main" id="{444F99FF-B48F-0CCD-0B4A-7483912ED11D}"/>
                  </a:ext>
                </a:extLst>
              </p:cNvPr>
              <p:cNvPicPr>
                <a:picLocks noChangeAspect="1"/>
              </p:cNvPicPr>
              <p:nvPr/>
            </p:nvPicPr>
            <p:blipFill rotWithShape="1">
              <a:blip r:embed="rId3"/>
              <a:srcRect l="27262" t="44259" b="-942"/>
              <a:stretch/>
            </p:blipFill>
            <p:spPr>
              <a:xfrm>
                <a:off x="7209681" y="2999173"/>
                <a:ext cx="4454063" cy="2097835"/>
              </a:xfrm>
              <a:prstGeom prst="rect">
                <a:avLst/>
              </a:prstGeom>
            </p:spPr>
          </p:pic>
          <p:sp>
            <p:nvSpPr>
              <p:cNvPr id="52" name="正方形/長方形 51">
                <a:extLst>
                  <a:ext uri="{FF2B5EF4-FFF2-40B4-BE49-F238E27FC236}">
                    <a16:creationId xmlns:a16="http://schemas.microsoft.com/office/drawing/2014/main" id="{EBE2D6A1-4EC5-C063-1993-56709312AB0D}"/>
                  </a:ext>
                </a:extLst>
              </p:cNvPr>
              <p:cNvSpPr/>
              <p:nvPr/>
            </p:nvSpPr>
            <p:spPr>
              <a:xfrm>
                <a:off x="7209681" y="1659276"/>
                <a:ext cx="369575" cy="2714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テキスト ボックス 53">
              <a:extLst>
                <a:ext uri="{FF2B5EF4-FFF2-40B4-BE49-F238E27FC236}">
                  <a16:creationId xmlns:a16="http://schemas.microsoft.com/office/drawing/2014/main" id="{83AB1C7E-05D1-AF8D-2148-9B3A3C5EAF8D}"/>
                </a:ext>
              </a:extLst>
            </p:cNvPr>
            <p:cNvSpPr txBox="1"/>
            <p:nvPr/>
          </p:nvSpPr>
          <p:spPr bwMode="black">
            <a:xfrm>
              <a:off x="6828511" y="4420353"/>
              <a:ext cx="3803572" cy="662609"/>
            </a:xfrm>
            <a:prstGeom prst="rect">
              <a:avLst/>
            </a:prstGeom>
            <a:noFill/>
            <a:ln w="31750" cap="sq">
              <a:noFill/>
              <a:miter lim="800000"/>
            </a:ln>
          </p:spPr>
          <p:txBody>
            <a:bodyPr vert="horz" wrap="square" lIns="182880" tIns="182880" rIns="182880" bIns="182880" rtlCol="0" anchor="ctr">
              <a:normAutofit/>
            </a:bodyPr>
            <a:lstStyle/>
            <a:p>
              <a:pPr algn="l"/>
              <a:r>
                <a:rPr kumimoji="1" lang="en-US" altLang="ja-JP" sz="1400" dirty="0"/>
                <a:t>PCB</a:t>
              </a:r>
              <a:r>
                <a:rPr kumimoji="1" lang="ja-JP" altLang="en-US" sz="1400" dirty="0"/>
                <a:t>上のコイルの回路パターン</a:t>
              </a:r>
              <a:r>
                <a:rPr kumimoji="1" lang="en-US" altLang="ja-JP" sz="1400" baseline="30000" dirty="0"/>
                <a:t>[3]</a:t>
              </a:r>
              <a:endParaRPr kumimoji="1" lang="ja-JP" altLang="en-US" sz="1400" baseline="30000" dirty="0"/>
            </a:p>
          </p:txBody>
        </p:sp>
        <p:grpSp>
          <p:nvGrpSpPr>
            <p:cNvPr id="65" name="グループ化 64">
              <a:extLst>
                <a:ext uri="{FF2B5EF4-FFF2-40B4-BE49-F238E27FC236}">
                  <a16:creationId xmlns:a16="http://schemas.microsoft.com/office/drawing/2014/main" id="{79E48130-AE2D-227B-F701-B47E9FDEA1D4}"/>
                </a:ext>
              </a:extLst>
            </p:cNvPr>
            <p:cNvGrpSpPr/>
            <p:nvPr/>
          </p:nvGrpSpPr>
          <p:grpSpPr>
            <a:xfrm>
              <a:off x="6983598" y="1402525"/>
              <a:ext cx="1018936" cy="1112140"/>
              <a:chOff x="722087" y="3100819"/>
              <a:chExt cx="1404006" cy="1789806"/>
            </a:xfrm>
          </p:grpSpPr>
          <p:cxnSp>
            <p:nvCxnSpPr>
              <p:cNvPr id="66" name="直線コネクタ 65">
                <a:extLst>
                  <a:ext uri="{FF2B5EF4-FFF2-40B4-BE49-F238E27FC236}">
                    <a16:creationId xmlns:a16="http://schemas.microsoft.com/office/drawing/2014/main" id="{25FEE8CE-6371-3475-165A-AF5A6E7C939C}"/>
                  </a:ext>
                </a:extLst>
              </p:cNvPr>
              <p:cNvCxnSpPr>
                <a:cxnSpLocks/>
              </p:cNvCxnSpPr>
              <p:nvPr/>
            </p:nvCxnSpPr>
            <p:spPr>
              <a:xfrm>
                <a:off x="1399096" y="4416643"/>
                <a:ext cx="475" cy="473982"/>
              </a:xfrm>
              <a:prstGeom prst="line">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四角形: 角を丸くする 66">
                    <a:extLst>
                      <a:ext uri="{FF2B5EF4-FFF2-40B4-BE49-F238E27FC236}">
                        <a16:creationId xmlns:a16="http://schemas.microsoft.com/office/drawing/2014/main" id="{65492A81-BF26-F964-0A23-495DA1F0DE9E}"/>
                      </a:ext>
                    </a:extLst>
                  </p:cNvPr>
                  <p:cNvSpPr/>
                  <p:nvPr/>
                </p:nvSpPr>
                <p:spPr>
                  <a:xfrm>
                    <a:off x="722087" y="3100819"/>
                    <a:ext cx="855321" cy="617838"/>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 </m:t>
                            </m:r>
                            <m:r>
                              <a:rPr kumimoji="1" lang="en-US" altLang="ja-JP" sz="2000" b="0" i="1" smtClean="0">
                                <a:solidFill>
                                  <a:schemeClr val="tx1"/>
                                </a:solidFill>
                                <a:latin typeface="Cambria Math" panose="02040503050406030204" pitchFamily="18" charset="0"/>
                              </a:rPr>
                              <m:t>𝐵</m:t>
                            </m:r>
                          </m:e>
                          <m:sub>
                            <m:r>
                              <a:rPr kumimoji="1" lang="en-US" altLang="ja-JP" sz="2000" b="0" i="1" smtClean="0">
                                <a:solidFill>
                                  <a:schemeClr val="tx1"/>
                                </a:solidFill>
                                <a:latin typeface="Cambria Math" panose="02040503050406030204" pitchFamily="18" charset="0"/>
                              </a:rPr>
                              <m:t>𝑡</m:t>
                            </m:r>
                          </m:sub>
                        </m:sSub>
                      </m:oMath>
                    </a14:m>
                    <a:r>
                      <a:rPr kumimoji="1" lang="en-US" altLang="ja-JP" sz="1600" dirty="0"/>
                      <a:t>v</a:t>
                    </a:r>
                    <a:endParaRPr kumimoji="1" lang="ja-JP" altLang="en-US" sz="1600" dirty="0"/>
                  </a:p>
                </p:txBody>
              </p:sp>
            </mc:Choice>
            <mc:Fallback xmlns="">
              <p:sp>
                <p:nvSpPr>
                  <p:cNvPr id="67" name="四角形: 角を丸くする 66">
                    <a:extLst>
                      <a:ext uri="{FF2B5EF4-FFF2-40B4-BE49-F238E27FC236}">
                        <a16:creationId xmlns:a16="http://schemas.microsoft.com/office/drawing/2014/main" id="{65492A81-BF26-F964-0A23-495DA1F0DE9E}"/>
                      </a:ext>
                    </a:extLst>
                  </p:cNvPr>
                  <p:cNvSpPr>
                    <a:spLocks noRot="1" noChangeAspect="1" noMove="1" noResize="1" noEditPoints="1" noAdjustHandles="1" noChangeArrowheads="1" noChangeShapeType="1" noTextEdit="1"/>
                  </p:cNvSpPr>
                  <p:nvPr/>
                </p:nvSpPr>
                <p:spPr>
                  <a:xfrm>
                    <a:off x="722087" y="3100819"/>
                    <a:ext cx="855321" cy="617838"/>
                  </a:xfrm>
                  <a:prstGeom prst="roundRect">
                    <a:avLst>
                      <a:gd name="adj" fmla="val 4667"/>
                    </a:avLst>
                  </a:prstGeom>
                  <a:blipFill>
                    <a:blip r:embed="rId6"/>
                    <a:stretch>
                      <a:fillRect r="-2941" b="-19048"/>
                    </a:stretch>
                  </a:blipFill>
                  <a:ln w="19050">
                    <a:noFill/>
                  </a:ln>
                </p:spPr>
                <p:txBody>
                  <a:bodyPr/>
                  <a:lstStyle/>
                  <a:p>
                    <a:r>
                      <a:rPr lang="ja-JP" altLang="en-US">
                        <a:noFill/>
                      </a:rPr>
                      <a:t> </a:t>
                    </a:r>
                  </a:p>
                </p:txBody>
              </p:sp>
            </mc:Fallback>
          </mc:AlternateContent>
          <p:grpSp>
            <p:nvGrpSpPr>
              <p:cNvPr id="68" name="グループ化 67">
                <a:extLst>
                  <a:ext uri="{FF2B5EF4-FFF2-40B4-BE49-F238E27FC236}">
                    <a16:creationId xmlns:a16="http://schemas.microsoft.com/office/drawing/2014/main" id="{2057217A-68F7-9FEA-006B-8D59751E96BA}"/>
                  </a:ext>
                </a:extLst>
              </p:cNvPr>
              <p:cNvGrpSpPr/>
              <p:nvPr/>
            </p:nvGrpSpPr>
            <p:grpSpPr>
              <a:xfrm>
                <a:off x="722088" y="3744874"/>
                <a:ext cx="1404005" cy="649317"/>
                <a:chOff x="3491845" y="4274009"/>
                <a:chExt cx="1404005" cy="649317"/>
              </a:xfrm>
            </p:grpSpPr>
            <p:sp>
              <p:nvSpPr>
                <p:cNvPr id="70" name="円柱 69">
                  <a:extLst>
                    <a:ext uri="{FF2B5EF4-FFF2-40B4-BE49-F238E27FC236}">
                      <a16:creationId xmlns:a16="http://schemas.microsoft.com/office/drawing/2014/main" id="{66E96FFC-A050-175A-1227-CFC2BD7767A3}"/>
                    </a:ext>
                  </a:extLst>
                </p:cNvPr>
                <p:cNvSpPr/>
                <p:nvPr/>
              </p:nvSpPr>
              <p:spPr>
                <a:xfrm>
                  <a:off x="3509772" y="4274009"/>
                  <a:ext cx="1386078" cy="649317"/>
                </a:xfrm>
                <a:prstGeom prst="can">
                  <a:avLst>
                    <a:gd name="adj" fmla="val 50000"/>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弧 70">
                  <a:extLst>
                    <a:ext uri="{FF2B5EF4-FFF2-40B4-BE49-F238E27FC236}">
                      <a16:creationId xmlns:a16="http://schemas.microsoft.com/office/drawing/2014/main" id="{F9443C08-0775-EC91-27F0-C72347744242}"/>
                    </a:ext>
                  </a:extLst>
                </p:cNvPr>
                <p:cNvSpPr/>
                <p:nvPr/>
              </p:nvSpPr>
              <p:spPr>
                <a:xfrm rot="5400000">
                  <a:off x="4007382" y="3813093"/>
                  <a:ext cx="372931" cy="1404000"/>
                </a:xfrm>
                <a:prstGeom prst="arc">
                  <a:avLst>
                    <a:gd name="adj1" fmla="val 16200000"/>
                    <a:gd name="adj2" fmla="val 5168888"/>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2" name="円弧 71">
                  <a:extLst>
                    <a:ext uri="{FF2B5EF4-FFF2-40B4-BE49-F238E27FC236}">
                      <a16:creationId xmlns:a16="http://schemas.microsoft.com/office/drawing/2014/main" id="{A64EEAAE-D151-9F7B-32C3-05C8289C013D}"/>
                    </a:ext>
                  </a:extLst>
                </p:cNvPr>
                <p:cNvSpPr/>
                <p:nvPr/>
              </p:nvSpPr>
              <p:spPr>
                <a:xfrm rot="5400000">
                  <a:off x="4007382" y="3896667"/>
                  <a:ext cx="372931" cy="1404000"/>
                </a:xfrm>
                <a:prstGeom prst="arc">
                  <a:avLst>
                    <a:gd name="adj1" fmla="val 16200000"/>
                    <a:gd name="adj2" fmla="val 5168888"/>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3" name="円弧 72">
                  <a:extLst>
                    <a:ext uri="{FF2B5EF4-FFF2-40B4-BE49-F238E27FC236}">
                      <a16:creationId xmlns:a16="http://schemas.microsoft.com/office/drawing/2014/main" id="{2DABC47C-3FD3-EC13-AACD-870547094CA6}"/>
                    </a:ext>
                  </a:extLst>
                </p:cNvPr>
                <p:cNvSpPr/>
                <p:nvPr/>
              </p:nvSpPr>
              <p:spPr>
                <a:xfrm rot="5400000">
                  <a:off x="4007379" y="3972384"/>
                  <a:ext cx="372931" cy="1404000"/>
                </a:xfrm>
                <a:prstGeom prst="arc">
                  <a:avLst>
                    <a:gd name="adj1" fmla="val 16200000"/>
                    <a:gd name="adj2" fmla="val 5168888"/>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cxnSp>
            <p:nvCxnSpPr>
              <p:cNvPr id="69" name="直線矢印コネクタ 68">
                <a:extLst>
                  <a:ext uri="{FF2B5EF4-FFF2-40B4-BE49-F238E27FC236}">
                    <a16:creationId xmlns:a16="http://schemas.microsoft.com/office/drawing/2014/main" id="{2B7650D9-C77A-E1A1-7C8D-286E82C5B26B}"/>
                  </a:ext>
                </a:extLst>
              </p:cNvPr>
              <p:cNvCxnSpPr>
                <a:cxnSpLocks/>
              </p:cNvCxnSpPr>
              <p:nvPr/>
            </p:nvCxnSpPr>
            <p:spPr>
              <a:xfrm flipV="1">
                <a:off x="1399096" y="3246428"/>
                <a:ext cx="0" cy="775719"/>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グループ化 47">
              <a:extLst>
                <a:ext uri="{FF2B5EF4-FFF2-40B4-BE49-F238E27FC236}">
                  <a16:creationId xmlns:a16="http://schemas.microsoft.com/office/drawing/2014/main" id="{24A58034-C821-87FA-D193-54A88AABC8C8}"/>
                </a:ext>
              </a:extLst>
            </p:cNvPr>
            <p:cNvGrpSpPr/>
            <p:nvPr/>
          </p:nvGrpSpPr>
          <p:grpSpPr>
            <a:xfrm>
              <a:off x="8536268" y="1578169"/>
              <a:ext cx="1425771" cy="806423"/>
              <a:chOff x="9289581" y="1981381"/>
              <a:chExt cx="1425771" cy="806423"/>
            </a:xfrm>
          </p:grpSpPr>
          <p:sp>
            <p:nvSpPr>
              <p:cNvPr id="3" name="楕円 2">
                <a:extLst>
                  <a:ext uri="{FF2B5EF4-FFF2-40B4-BE49-F238E27FC236}">
                    <a16:creationId xmlns:a16="http://schemas.microsoft.com/office/drawing/2014/main" id="{40F3DEAD-11E1-1A97-27CB-639BBBED3737}"/>
                  </a:ext>
                </a:extLst>
              </p:cNvPr>
              <p:cNvSpPr/>
              <p:nvPr/>
            </p:nvSpPr>
            <p:spPr>
              <a:xfrm>
                <a:off x="9289581" y="1981381"/>
                <a:ext cx="835441" cy="760353"/>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FB0D6226-9BB6-AF47-39BA-B9F2A727EA7D}"/>
                  </a:ext>
                </a:extLst>
              </p:cNvPr>
              <p:cNvSpPr/>
              <p:nvPr/>
            </p:nvSpPr>
            <p:spPr>
              <a:xfrm>
                <a:off x="9364650" y="2069508"/>
                <a:ext cx="781119" cy="703039"/>
              </a:xfrm>
              <a:prstGeom prst="ellipse">
                <a:avLst/>
              </a:prstGeom>
              <a:solidFill>
                <a:schemeClr val="bg1"/>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弧 56">
                <a:extLst>
                  <a:ext uri="{FF2B5EF4-FFF2-40B4-BE49-F238E27FC236}">
                    <a16:creationId xmlns:a16="http://schemas.microsoft.com/office/drawing/2014/main" id="{B35085B0-B17D-6EA0-FC51-3326ED00E17A}"/>
                  </a:ext>
                </a:extLst>
              </p:cNvPr>
              <p:cNvSpPr/>
              <p:nvPr/>
            </p:nvSpPr>
            <p:spPr>
              <a:xfrm rot="14221618">
                <a:off x="9347394" y="1991213"/>
                <a:ext cx="718285" cy="784405"/>
              </a:xfrm>
              <a:prstGeom prst="arc">
                <a:avLst>
                  <a:gd name="adj1" fmla="val 16200000"/>
                  <a:gd name="adj2" fmla="val 5263695"/>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399BEFDA-06FE-4210-B5A4-0A52CEF8A5C1}"/>
                  </a:ext>
                </a:extLst>
              </p:cNvPr>
              <p:cNvSpPr>
                <a:spLocks noChangeAspect="1"/>
              </p:cNvSpPr>
              <p:nvPr/>
            </p:nvSpPr>
            <p:spPr>
              <a:xfrm>
                <a:off x="9629703" y="2303822"/>
                <a:ext cx="238713" cy="238713"/>
              </a:xfrm>
              <a:prstGeom prst="ellipse">
                <a:avLst/>
              </a:prstGeom>
              <a:solidFill>
                <a:schemeClr val="bg1"/>
              </a:solid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532F9D73-FC75-EE55-EB14-DA387673C858}"/>
                  </a:ext>
                </a:extLst>
              </p:cNvPr>
              <p:cNvSpPr>
                <a:spLocks noChangeAspect="1"/>
              </p:cNvSpPr>
              <p:nvPr/>
            </p:nvSpPr>
            <p:spPr>
              <a:xfrm>
                <a:off x="9713477" y="2379798"/>
                <a:ext cx="72000" cy="71999"/>
              </a:xfrm>
              <a:prstGeom prst="ellipse">
                <a:avLst/>
              </a:prstGeom>
              <a:solidFill>
                <a:schemeClr val="bg2">
                  <a:lumMod val="25000"/>
                </a:schemeClr>
              </a:solid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75" name="四角形: 角を丸くする 74">
                    <a:extLst>
                      <a:ext uri="{FF2B5EF4-FFF2-40B4-BE49-F238E27FC236}">
                        <a16:creationId xmlns:a16="http://schemas.microsoft.com/office/drawing/2014/main" id="{264900D3-9E39-F5EB-B4F7-7BAA42D6F97B}"/>
                      </a:ext>
                    </a:extLst>
                  </p:cNvPr>
                  <p:cNvSpPr/>
                  <p:nvPr/>
                </p:nvSpPr>
                <p:spPr>
                  <a:xfrm>
                    <a:off x="10094616" y="2402038"/>
                    <a:ext cx="620736" cy="383909"/>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200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 </m:t>
                            </m:r>
                            <m:r>
                              <a:rPr kumimoji="1" lang="en-US" altLang="ja-JP" sz="2000" b="0" i="1" smtClean="0">
                                <a:solidFill>
                                  <a:schemeClr val="tx1"/>
                                </a:solidFill>
                                <a:latin typeface="Cambria Math" panose="02040503050406030204" pitchFamily="18" charset="0"/>
                              </a:rPr>
                              <m:t>𝐵</m:t>
                            </m:r>
                          </m:e>
                          <m:sub>
                            <m:r>
                              <a:rPr kumimoji="1" lang="en-US" altLang="ja-JP" sz="2000" b="0" i="1" smtClean="0">
                                <a:solidFill>
                                  <a:schemeClr val="tx1"/>
                                </a:solidFill>
                                <a:latin typeface="Cambria Math" panose="02040503050406030204" pitchFamily="18" charset="0"/>
                              </a:rPr>
                              <m:t>𝑧</m:t>
                            </m:r>
                          </m:sub>
                        </m:sSub>
                      </m:oMath>
                    </a14:m>
                    <a:r>
                      <a:rPr kumimoji="1" lang="en-US" altLang="ja-JP" sz="1600" dirty="0"/>
                      <a:t>v</a:t>
                    </a:r>
                    <a:endParaRPr kumimoji="1" lang="ja-JP" altLang="en-US" sz="1600" dirty="0"/>
                  </a:p>
                </p:txBody>
              </p:sp>
            </mc:Choice>
            <mc:Fallback xmlns="">
              <p:sp>
                <p:nvSpPr>
                  <p:cNvPr id="75" name="四角形: 角を丸くする 74">
                    <a:extLst>
                      <a:ext uri="{FF2B5EF4-FFF2-40B4-BE49-F238E27FC236}">
                        <a16:creationId xmlns:a16="http://schemas.microsoft.com/office/drawing/2014/main" id="{264900D3-9E39-F5EB-B4F7-7BAA42D6F97B}"/>
                      </a:ext>
                    </a:extLst>
                  </p:cNvPr>
                  <p:cNvSpPr>
                    <a:spLocks noRot="1" noChangeAspect="1" noMove="1" noResize="1" noEditPoints="1" noAdjustHandles="1" noChangeArrowheads="1" noChangeShapeType="1" noTextEdit="1"/>
                  </p:cNvSpPr>
                  <p:nvPr/>
                </p:nvSpPr>
                <p:spPr>
                  <a:xfrm>
                    <a:off x="10094616" y="2402038"/>
                    <a:ext cx="620736" cy="383909"/>
                  </a:xfrm>
                  <a:prstGeom prst="roundRect">
                    <a:avLst>
                      <a:gd name="adj" fmla="val 4667"/>
                    </a:avLst>
                  </a:prstGeom>
                  <a:blipFill>
                    <a:blip r:embed="rId7"/>
                    <a:stretch>
                      <a:fillRect r="-2941" b="-17460"/>
                    </a:stretch>
                  </a:blipFill>
                  <a:ln w="19050">
                    <a:noFill/>
                  </a:ln>
                </p:spPr>
                <p:txBody>
                  <a:bodyPr/>
                  <a:lstStyle/>
                  <a:p>
                    <a:r>
                      <a:rPr lang="ja-JP" altLang="en-US">
                        <a:noFill/>
                      </a:rPr>
                      <a:t> </a:t>
                    </a:r>
                  </a:p>
                </p:txBody>
              </p:sp>
            </mc:Fallback>
          </mc:AlternateContent>
          <p:cxnSp>
            <p:nvCxnSpPr>
              <p:cNvPr id="76" name="直線矢印コネクタ 75">
                <a:extLst>
                  <a:ext uri="{FF2B5EF4-FFF2-40B4-BE49-F238E27FC236}">
                    <a16:creationId xmlns:a16="http://schemas.microsoft.com/office/drawing/2014/main" id="{EAAC03B0-5DB9-D1AE-A3A9-38889BFCE51A}"/>
                  </a:ext>
                </a:extLst>
              </p:cNvPr>
              <p:cNvCxnSpPr>
                <a:cxnSpLocks/>
              </p:cNvCxnSpPr>
              <p:nvPr/>
            </p:nvCxnSpPr>
            <p:spPr>
              <a:xfrm>
                <a:off x="9749059" y="2400183"/>
                <a:ext cx="449958" cy="387621"/>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5" name="直線コネクタ 124">
              <a:extLst>
                <a:ext uri="{FF2B5EF4-FFF2-40B4-BE49-F238E27FC236}">
                  <a16:creationId xmlns:a16="http://schemas.microsoft.com/office/drawing/2014/main" id="{0814EDCC-6C8D-9F25-A0C6-C4A2FE63227D}"/>
                </a:ext>
              </a:extLst>
            </p:cNvPr>
            <p:cNvCxnSpPr>
              <a:cxnSpLocks/>
            </p:cNvCxnSpPr>
            <p:nvPr/>
          </p:nvCxnSpPr>
          <p:spPr>
            <a:xfrm rot="16200000">
              <a:off x="9701669" y="2437420"/>
              <a:ext cx="160599" cy="183841"/>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3A27E6D0-CD72-52CC-D052-D957D54FB2D2}"/>
                </a:ext>
              </a:extLst>
            </p:cNvPr>
            <p:cNvSpPr/>
            <p:nvPr/>
          </p:nvSpPr>
          <p:spPr>
            <a:xfrm>
              <a:off x="6679368" y="2599909"/>
              <a:ext cx="1543962" cy="174342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97D2E574-AA12-91EE-078E-51C68A81C25E}"/>
                </a:ext>
              </a:extLst>
            </p:cNvPr>
            <p:cNvSpPr/>
            <p:nvPr/>
          </p:nvSpPr>
          <p:spPr>
            <a:xfrm>
              <a:off x="8278992" y="2613090"/>
              <a:ext cx="1543963" cy="174342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096B3F3C-39A7-E728-F555-B5029BB368AD}"/>
              </a:ext>
            </a:extLst>
          </p:cNvPr>
          <p:cNvGrpSpPr/>
          <p:nvPr/>
        </p:nvGrpSpPr>
        <p:grpSpPr>
          <a:xfrm>
            <a:off x="10292740" y="801886"/>
            <a:ext cx="1767015" cy="4388780"/>
            <a:chOff x="10398163" y="707404"/>
            <a:chExt cx="1942215" cy="4592924"/>
          </a:xfrm>
        </p:grpSpPr>
        <p:sp>
          <p:nvSpPr>
            <p:cNvPr id="130" name="直方体 129">
              <a:extLst>
                <a:ext uri="{FF2B5EF4-FFF2-40B4-BE49-F238E27FC236}">
                  <a16:creationId xmlns:a16="http://schemas.microsoft.com/office/drawing/2014/main" id="{EEF5DD44-54A9-7ABF-EB15-6B006817F884}"/>
                </a:ext>
              </a:extLst>
            </p:cNvPr>
            <p:cNvSpPr/>
            <p:nvPr/>
          </p:nvSpPr>
          <p:spPr>
            <a:xfrm rot="5400000">
              <a:off x="8410373" y="2695194"/>
              <a:ext cx="4592924" cy="617344"/>
            </a:xfrm>
            <a:prstGeom prst="cube">
              <a:avLst>
                <a:gd name="adj" fmla="val 75861"/>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平行四辺形 60">
              <a:extLst>
                <a:ext uri="{FF2B5EF4-FFF2-40B4-BE49-F238E27FC236}">
                  <a16:creationId xmlns:a16="http://schemas.microsoft.com/office/drawing/2014/main" id="{A983EDE7-DF24-394C-B3E6-366A82EC93AC}"/>
                </a:ext>
              </a:extLst>
            </p:cNvPr>
            <p:cNvSpPr/>
            <p:nvPr/>
          </p:nvSpPr>
          <p:spPr>
            <a:xfrm rot="16200000">
              <a:off x="10321405" y="1227878"/>
              <a:ext cx="934664" cy="316679"/>
            </a:xfrm>
            <a:prstGeom prst="parallelogram">
              <a:avLst>
                <a:gd name="adj" fmla="val 101999"/>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平行四辺形 132">
              <a:extLst>
                <a:ext uri="{FF2B5EF4-FFF2-40B4-BE49-F238E27FC236}">
                  <a16:creationId xmlns:a16="http://schemas.microsoft.com/office/drawing/2014/main" id="{B1008923-15A0-8201-C915-F8C87FC5A8FD}"/>
                </a:ext>
              </a:extLst>
            </p:cNvPr>
            <p:cNvSpPr/>
            <p:nvPr/>
          </p:nvSpPr>
          <p:spPr>
            <a:xfrm rot="16200000">
              <a:off x="10328996" y="1969331"/>
              <a:ext cx="934664" cy="316679"/>
            </a:xfrm>
            <a:prstGeom prst="parallelogram">
              <a:avLst>
                <a:gd name="adj" fmla="val 10199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平行四辺形 133">
              <a:extLst>
                <a:ext uri="{FF2B5EF4-FFF2-40B4-BE49-F238E27FC236}">
                  <a16:creationId xmlns:a16="http://schemas.microsoft.com/office/drawing/2014/main" id="{F69B2DBD-FDA7-9808-F18D-B134C3A02357}"/>
                </a:ext>
              </a:extLst>
            </p:cNvPr>
            <p:cNvSpPr/>
            <p:nvPr/>
          </p:nvSpPr>
          <p:spPr>
            <a:xfrm rot="16200000">
              <a:off x="10328997" y="3699475"/>
              <a:ext cx="934664" cy="316679"/>
            </a:xfrm>
            <a:prstGeom prst="parallelogram">
              <a:avLst>
                <a:gd name="adj" fmla="val 101999"/>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平行四辺形 134">
              <a:extLst>
                <a:ext uri="{FF2B5EF4-FFF2-40B4-BE49-F238E27FC236}">
                  <a16:creationId xmlns:a16="http://schemas.microsoft.com/office/drawing/2014/main" id="{F135F51B-1962-8708-C09D-8D73F0A11FEB}"/>
                </a:ext>
              </a:extLst>
            </p:cNvPr>
            <p:cNvSpPr/>
            <p:nvPr/>
          </p:nvSpPr>
          <p:spPr>
            <a:xfrm rot="16200000">
              <a:off x="10319092" y="4447799"/>
              <a:ext cx="934664" cy="316679"/>
            </a:xfrm>
            <a:prstGeom prst="parallelogram">
              <a:avLst>
                <a:gd name="adj" fmla="val 101999"/>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6" name="四角形: 角を丸くする 135">
                  <a:extLst>
                    <a:ext uri="{FF2B5EF4-FFF2-40B4-BE49-F238E27FC236}">
                      <a16:creationId xmlns:a16="http://schemas.microsoft.com/office/drawing/2014/main" id="{D7B3DD7A-D2BE-7342-B997-2C09F1887C5A}"/>
                    </a:ext>
                  </a:extLst>
                </p:cNvPr>
                <p:cNvSpPr/>
                <p:nvPr/>
              </p:nvSpPr>
              <p:spPr>
                <a:xfrm>
                  <a:off x="10819137" y="1255332"/>
                  <a:ext cx="1521241" cy="645815"/>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 </m:t>
                          </m:r>
                          <m:r>
                            <a:rPr kumimoji="1" lang="en-US" altLang="ja-JP" b="0" i="1" smtClean="0">
                              <a:solidFill>
                                <a:schemeClr val="accent6">
                                  <a:lumMod val="75000"/>
                                </a:schemeClr>
                              </a:solidFill>
                              <a:latin typeface="Cambria Math" panose="02040503050406030204" pitchFamily="18" charset="0"/>
                            </a:rPr>
                            <m:t>𝐵</m:t>
                          </m:r>
                        </m:e>
                        <m:sub>
                          <m:r>
                            <a:rPr kumimoji="1" lang="en-US" altLang="ja-JP" b="0" i="1" smtClean="0">
                              <a:solidFill>
                                <a:schemeClr val="accent6">
                                  <a:lumMod val="75000"/>
                                </a:schemeClr>
                              </a:solidFill>
                              <a:latin typeface="Cambria Math" panose="02040503050406030204" pitchFamily="18" charset="0"/>
                            </a:rPr>
                            <m:t>𝑧</m:t>
                          </m:r>
                        </m:sub>
                      </m:sSub>
                    </m:oMath>
                  </a14:m>
                  <a:r>
                    <a:rPr kumimoji="1" lang="ja-JP" altLang="en-US" sz="1400" dirty="0">
                      <a:solidFill>
                        <a:schemeClr val="accent6">
                          <a:lumMod val="75000"/>
                        </a:schemeClr>
                      </a:solidFill>
                    </a:rPr>
                    <a:t> </a:t>
                  </a:r>
                  <a:r>
                    <a:rPr kumimoji="1" lang="ja-JP" altLang="en-US" sz="1400" dirty="0">
                      <a:solidFill>
                        <a:schemeClr val="bg2">
                          <a:lumMod val="25000"/>
                        </a:schemeClr>
                      </a:solidFill>
                    </a:rPr>
                    <a:t>計測①</a:t>
                  </a:r>
                </a:p>
              </p:txBody>
            </p:sp>
          </mc:Choice>
          <mc:Fallback xmlns="">
            <p:sp>
              <p:nvSpPr>
                <p:cNvPr id="136" name="四角形: 角を丸くする 135">
                  <a:extLst>
                    <a:ext uri="{FF2B5EF4-FFF2-40B4-BE49-F238E27FC236}">
                      <a16:creationId xmlns:a16="http://schemas.microsoft.com/office/drawing/2014/main" id="{D7B3DD7A-D2BE-7342-B997-2C09F1887C5A}"/>
                    </a:ext>
                  </a:extLst>
                </p:cNvPr>
                <p:cNvSpPr>
                  <a:spLocks noRot="1" noChangeAspect="1" noMove="1" noResize="1" noEditPoints="1" noAdjustHandles="1" noChangeArrowheads="1" noChangeShapeType="1" noTextEdit="1"/>
                </p:cNvSpPr>
                <p:nvPr/>
              </p:nvSpPr>
              <p:spPr>
                <a:xfrm>
                  <a:off x="10819137" y="1255332"/>
                  <a:ext cx="1521241" cy="645815"/>
                </a:xfrm>
                <a:prstGeom prst="roundRect">
                  <a:avLst>
                    <a:gd name="adj" fmla="val 4667"/>
                  </a:avLst>
                </a:prstGeom>
                <a:blipFill>
                  <a:blip r:embed="rId8"/>
                  <a:stretch>
                    <a:fillRect/>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四角形: 角を丸くする 136">
                  <a:extLst>
                    <a:ext uri="{FF2B5EF4-FFF2-40B4-BE49-F238E27FC236}">
                      <a16:creationId xmlns:a16="http://schemas.microsoft.com/office/drawing/2014/main" id="{6169FC3C-C6CD-2D91-2B08-E65ABACE4D68}"/>
                    </a:ext>
                  </a:extLst>
                </p:cNvPr>
                <p:cNvSpPr/>
                <p:nvPr/>
              </p:nvSpPr>
              <p:spPr>
                <a:xfrm>
                  <a:off x="10935075" y="2020887"/>
                  <a:ext cx="1255104" cy="442198"/>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i="1" smtClean="0">
                              <a:solidFill>
                                <a:schemeClr val="accent1">
                                  <a:lumMod val="75000"/>
                                </a:schemeClr>
                              </a:solidFill>
                              <a:latin typeface="Cambria Math" panose="02040503050406030204" pitchFamily="18" charset="0"/>
                            </a:rPr>
                          </m:ctrlPr>
                        </m:sSubPr>
                        <m:e>
                          <m:r>
                            <a:rPr kumimoji="1" lang="en-US" altLang="ja-JP" b="0" i="1" smtClean="0">
                              <a:solidFill>
                                <a:schemeClr val="accent1">
                                  <a:lumMod val="75000"/>
                                </a:schemeClr>
                              </a:solidFill>
                              <a:latin typeface="Cambria Math" panose="02040503050406030204" pitchFamily="18" charset="0"/>
                            </a:rPr>
                            <m:t> </m:t>
                          </m:r>
                          <m:r>
                            <a:rPr kumimoji="1" lang="en-US" altLang="ja-JP" b="0" i="1" smtClean="0">
                              <a:solidFill>
                                <a:schemeClr val="accent1">
                                  <a:lumMod val="75000"/>
                                </a:schemeClr>
                              </a:solidFill>
                              <a:latin typeface="Cambria Math" panose="02040503050406030204" pitchFamily="18" charset="0"/>
                            </a:rPr>
                            <m:t>𝐵</m:t>
                          </m:r>
                        </m:e>
                        <m:sub>
                          <m:r>
                            <a:rPr kumimoji="1" lang="en-US" altLang="ja-JP" b="0" i="1" smtClean="0">
                              <a:solidFill>
                                <a:schemeClr val="accent1">
                                  <a:lumMod val="75000"/>
                                </a:schemeClr>
                              </a:solidFill>
                              <a:latin typeface="Cambria Math" panose="02040503050406030204" pitchFamily="18" charset="0"/>
                            </a:rPr>
                            <m:t>𝑡</m:t>
                          </m:r>
                        </m:sub>
                      </m:sSub>
                    </m:oMath>
                  </a14:m>
                  <a:r>
                    <a:rPr kumimoji="1" lang="en-US" altLang="ja-JP" sz="1400" dirty="0">
                      <a:solidFill>
                        <a:schemeClr val="accent1">
                          <a:lumMod val="75000"/>
                        </a:schemeClr>
                      </a:solidFill>
                    </a:rPr>
                    <a:t> </a:t>
                  </a:r>
                  <a:r>
                    <a:rPr kumimoji="1" lang="ja-JP" altLang="en-US" sz="1400" dirty="0">
                      <a:solidFill>
                        <a:schemeClr val="bg2">
                          <a:lumMod val="25000"/>
                        </a:schemeClr>
                      </a:solidFill>
                    </a:rPr>
                    <a:t>計測①</a:t>
                  </a:r>
                </a:p>
              </p:txBody>
            </p:sp>
          </mc:Choice>
          <mc:Fallback xmlns="">
            <p:sp>
              <p:nvSpPr>
                <p:cNvPr id="137" name="四角形: 角を丸くする 136">
                  <a:extLst>
                    <a:ext uri="{FF2B5EF4-FFF2-40B4-BE49-F238E27FC236}">
                      <a16:creationId xmlns:a16="http://schemas.microsoft.com/office/drawing/2014/main" id="{6169FC3C-C6CD-2D91-2B08-E65ABACE4D68}"/>
                    </a:ext>
                  </a:extLst>
                </p:cNvPr>
                <p:cNvSpPr>
                  <a:spLocks noRot="1" noChangeAspect="1" noMove="1" noResize="1" noEditPoints="1" noAdjustHandles="1" noChangeArrowheads="1" noChangeShapeType="1" noTextEdit="1"/>
                </p:cNvSpPr>
                <p:nvPr/>
              </p:nvSpPr>
              <p:spPr>
                <a:xfrm>
                  <a:off x="10935075" y="2020887"/>
                  <a:ext cx="1255104" cy="442198"/>
                </a:xfrm>
                <a:prstGeom prst="roundRect">
                  <a:avLst>
                    <a:gd name="adj" fmla="val 4667"/>
                  </a:avLst>
                </a:prstGeom>
                <a:blipFill>
                  <a:blip r:embed="rId9"/>
                  <a:stretch>
                    <a:fillRect b="-7143"/>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四角形: 角を丸くする 137">
                  <a:extLst>
                    <a:ext uri="{FF2B5EF4-FFF2-40B4-BE49-F238E27FC236}">
                      <a16:creationId xmlns:a16="http://schemas.microsoft.com/office/drawing/2014/main" id="{8376F0B2-FB2F-01A0-7B93-716FCA6BE0BB}"/>
                    </a:ext>
                  </a:extLst>
                </p:cNvPr>
                <p:cNvSpPr/>
                <p:nvPr/>
              </p:nvSpPr>
              <p:spPr>
                <a:xfrm>
                  <a:off x="10779160" y="3644143"/>
                  <a:ext cx="1521241" cy="645815"/>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i="1" smtClean="0">
                              <a:solidFill>
                                <a:schemeClr val="accent6">
                                  <a:lumMod val="75000"/>
                                </a:schemeClr>
                              </a:solidFill>
                              <a:latin typeface="Cambria Math" panose="02040503050406030204" pitchFamily="18" charset="0"/>
                            </a:rPr>
                          </m:ctrlPr>
                        </m:sSubPr>
                        <m:e>
                          <m:r>
                            <a:rPr kumimoji="1" lang="en-US" altLang="ja-JP" b="0" i="1" smtClean="0">
                              <a:solidFill>
                                <a:schemeClr val="accent6">
                                  <a:lumMod val="75000"/>
                                </a:schemeClr>
                              </a:solidFill>
                              <a:latin typeface="Cambria Math" panose="02040503050406030204" pitchFamily="18" charset="0"/>
                            </a:rPr>
                            <m:t> </m:t>
                          </m:r>
                          <m:r>
                            <a:rPr kumimoji="1" lang="en-US" altLang="ja-JP" b="0" i="1" smtClean="0">
                              <a:solidFill>
                                <a:schemeClr val="accent6">
                                  <a:lumMod val="75000"/>
                                </a:schemeClr>
                              </a:solidFill>
                              <a:latin typeface="Cambria Math" panose="02040503050406030204" pitchFamily="18" charset="0"/>
                            </a:rPr>
                            <m:t>𝐵</m:t>
                          </m:r>
                        </m:e>
                        <m:sub>
                          <m:r>
                            <a:rPr kumimoji="1" lang="en-US" altLang="ja-JP" b="0" i="1" smtClean="0">
                              <a:solidFill>
                                <a:schemeClr val="accent6">
                                  <a:lumMod val="75000"/>
                                </a:schemeClr>
                              </a:solidFill>
                              <a:latin typeface="Cambria Math" panose="02040503050406030204" pitchFamily="18" charset="0"/>
                            </a:rPr>
                            <m:t>𝑧</m:t>
                          </m:r>
                        </m:sub>
                      </m:sSub>
                    </m:oMath>
                  </a14:m>
                  <a:r>
                    <a:rPr kumimoji="1" lang="ja-JP" altLang="en-US" sz="1400" dirty="0">
                      <a:solidFill>
                        <a:schemeClr val="accent6">
                          <a:lumMod val="75000"/>
                        </a:schemeClr>
                      </a:solidFill>
                    </a:rPr>
                    <a:t> </a:t>
                  </a:r>
                  <a:r>
                    <a:rPr kumimoji="1" lang="ja-JP" altLang="en-US" sz="1400" dirty="0">
                      <a:solidFill>
                        <a:schemeClr val="bg2">
                          <a:lumMod val="25000"/>
                        </a:schemeClr>
                      </a:solidFill>
                    </a:rPr>
                    <a:t>計測②</a:t>
                  </a:r>
                </a:p>
              </p:txBody>
            </p:sp>
          </mc:Choice>
          <mc:Fallback xmlns="">
            <p:sp>
              <p:nvSpPr>
                <p:cNvPr id="138" name="四角形: 角を丸くする 137">
                  <a:extLst>
                    <a:ext uri="{FF2B5EF4-FFF2-40B4-BE49-F238E27FC236}">
                      <a16:creationId xmlns:a16="http://schemas.microsoft.com/office/drawing/2014/main" id="{8376F0B2-FB2F-01A0-7B93-716FCA6BE0BB}"/>
                    </a:ext>
                  </a:extLst>
                </p:cNvPr>
                <p:cNvSpPr>
                  <a:spLocks noRot="1" noChangeAspect="1" noMove="1" noResize="1" noEditPoints="1" noAdjustHandles="1" noChangeArrowheads="1" noChangeShapeType="1" noTextEdit="1"/>
                </p:cNvSpPr>
                <p:nvPr/>
              </p:nvSpPr>
              <p:spPr>
                <a:xfrm>
                  <a:off x="10779160" y="3644143"/>
                  <a:ext cx="1521241" cy="645815"/>
                </a:xfrm>
                <a:prstGeom prst="roundRect">
                  <a:avLst>
                    <a:gd name="adj" fmla="val 4667"/>
                  </a:avLst>
                </a:prstGeom>
                <a:blipFill>
                  <a:blip r:embed="rId10"/>
                  <a:stretch>
                    <a:fillRect/>
                  </a:stretch>
                </a:blipFill>
                <a:ln w="1905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四角形: 角を丸くする 138">
                  <a:extLst>
                    <a:ext uri="{FF2B5EF4-FFF2-40B4-BE49-F238E27FC236}">
                      <a16:creationId xmlns:a16="http://schemas.microsoft.com/office/drawing/2014/main" id="{D370BB41-C2F4-A351-8B4B-A3A578936819}"/>
                    </a:ext>
                  </a:extLst>
                </p:cNvPr>
                <p:cNvSpPr/>
                <p:nvPr/>
              </p:nvSpPr>
              <p:spPr>
                <a:xfrm>
                  <a:off x="10920747" y="4506044"/>
                  <a:ext cx="1255104" cy="442198"/>
                </a:xfrm>
                <a:prstGeom prst="roundRect">
                  <a:avLst>
                    <a:gd name="adj" fmla="val 4667"/>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i="1" smtClean="0">
                              <a:solidFill>
                                <a:schemeClr val="accent1">
                                  <a:lumMod val="75000"/>
                                </a:schemeClr>
                              </a:solidFill>
                              <a:latin typeface="Cambria Math" panose="02040503050406030204" pitchFamily="18" charset="0"/>
                            </a:rPr>
                          </m:ctrlPr>
                        </m:sSubPr>
                        <m:e>
                          <m:r>
                            <a:rPr kumimoji="1" lang="en-US" altLang="ja-JP" b="0" i="1" smtClean="0">
                              <a:solidFill>
                                <a:schemeClr val="accent1">
                                  <a:lumMod val="75000"/>
                                </a:schemeClr>
                              </a:solidFill>
                              <a:latin typeface="Cambria Math" panose="02040503050406030204" pitchFamily="18" charset="0"/>
                            </a:rPr>
                            <m:t> </m:t>
                          </m:r>
                          <m:r>
                            <a:rPr kumimoji="1" lang="en-US" altLang="ja-JP" b="0" i="1" smtClean="0">
                              <a:solidFill>
                                <a:schemeClr val="accent1">
                                  <a:lumMod val="75000"/>
                                </a:schemeClr>
                              </a:solidFill>
                              <a:latin typeface="Cambria Math" panose="02040503050406030204" pitchFamily="18" charset="0"/>
                            </a:rPr>
                            <m:t>𝐵</m:t>
                          </m:r>
                        </m:e>
                        <m:sub>
                          <m:r>
                            <a:rPr kumimoji="1" lang="en-US" altLang="ja-JP" b="0" i="1" smtClean="0">
                              <a:solidFill>
                                <a:schemeClr val="accent1">
                                  <a:lumMod val="75000"/>
                                </a:schemeClr>
                              </a:solidFill>
                              <a:latin typeface="Cambria Math" panose="02040503050406030204" pitchFamily="18" charset="0"/>
                            </a:rPr>
                            <m:t>𝑡</m:t>
                          </m:r>
                        </m:sub>
                      </m:sSub>
                    </m:oMath>
                  </a14:m>
                  <a:r>
                    <a:rPr kumimoji="1" lang="en-US" altLang="ja-JP" sz="1400" dirty="0">
                      <a:solidFill>
                        <a:schemeClr val="accent1">
                          <a:lumMod val="75000"/>
                        </a:schemeClr>
                      </a:solidFill>
                    </a:rPr>
                    <a:t> </a:t>
                  </a:r>
                  <a:r>
                    <a:rPr kumimoji="1" lang="ja-JP" altLang="en-US" sz="1400" dirty="0">
                      <a:solidFill>
                        <a:schemeClr val="bg2">
                          <a:lumMod val="25000"/>
                        </a:schemeClr>
                      </a:solidFill>
                    </a:rPr>
                    <a:t>計測②</a:t>
                  </a:r>
                </a:p>
              </p:txBody>
            </p:sp>
          </mc:Choice>
          <mc:Fallback xmlns="">
            <p:sp>
              <p:nvSpPr>
                <p:cNvPr id="139" name="四角形: 角を丸くする 138">
                  <a:extLst>
                    <a:ext uri="{FF2B5EF4-FFF2-40B4-BE49-F238E27FC236}">
                      <a16:creationId xmlns:a16="http://schemas.microsoft.com/office/drawing/2014/main" id="{D370BB41-C2F4-A351-8B4B-A3A578936819}"/>
                    </a:ext>
                  </a:extLst>
                </p:cNvPr>
                <p:cNvSpPr>
                  <a:spLocks noRot="1" noChangeAspect="1" noMove="1" noResize="1" noEditPoints="1" noAdjustHandles="1" noChangeArrowheads="1" noChangeShapeType="1" noTextEdit="1"/>
                </p:cNvSpPr>
                <p:nvPr/>
              </p:nvSpPr>
              <p:spPr>
                <a:xfrm>
                  <a:off x="10920747" y="4506044"/>
                  <a:ext cx="1255104" cy="442198"/>
                </a:xfrm>
                <a:prstGeom prst="roundRect">
                  <a:avLst>
                    <a:gd name="adj" fmla="val 4667"/>
                  </a:avLst>
                </a:prstGeom>
                <a:blipFill>
                  <a:blip r:embed="rId11"/>
                  <a:stretch>
                    <a:fillRect b="-8696"/>
                  </a:stretch>
                </a:blipFill>
                <a:ln w="19050">
                  <a:noFill/>
                </a:ln>
              </p:spPr>
              <p:txBody>
                <a:bodyPr/>
                <a:lstStyle/>
                <a:p>
                  <a:r>
                    <a:rPr lang="ja-JP" altLang="en-US">
                      <a:noFill/>
                    </a:rPr>
                    <a:t> </a:t>
                  </a:r>
                </a:p>
              </p:txBody>
            </p:sp>
          </mc:Fallback>
        </mc:AlternateContent>
      </p:grpSp>
      <p:pic>
        <p:nvPicPr>
          <p:cNvPr id="77" name="図 76">
            <a:extLst>
              <a:ext uri="{FF2B5EF4-FFF2-40B4-BE49-F238E27FC236}">
                <a16:creationId xmlns:a16="http://schemas.microsoft.com/office/drawing/2014/main" id="{CD158EF9-1942-1086-D5EF-1FBCE1DD1BFE}"/>
              </a:ext>
            </a:extLst>
          </p:cNvPr>
          <p:cNvPicPr>
            <a:picLocks noChangeAspect="1"/>
          </p:cNvPicPr>
          <p:nvPr/>
        </p:nvPicPr>
        <p:blipFill>
          <a:blip r:embed="rId12"/>
          <a:stretch>
            <a:fillRect/>
          </a:stretch>
        </p:blipFill>
        <p:spPr>
          <a:xfrm>
            <a:off x="268729" y="1234193"/>
            <a:ext cx="565988" cy="783909"/>
          </a:xfrm>
          <a:prstGeom prst="rect">
            <a:avLst/>
          </a:prstGeom>
        </p:spPr>
      </p:pic>
      <p:pic>
        <p:nvPicPr>
          <p:cNvPr id="7" name="図 6" descr="ダイアグラム&#10;&#10;自動的に生成された説明">
            <a:extLst>
              <a:ext uri="{FF2B5EF4-FFF2-40B4-BE49-F238E27FC236}">
                <a16:creationId xmlns:a16="http://schemas.microsoft.com/office/drawing/2014/main" id="{41BBEEC7-2484-33C2-C733-750952531B18}"/>
              </a:ext>
            </a:extLst>
          </p:cNvPr>
          <p:cNvPicPr>
            <a:picLocks noChangeAspect="1"/>
          </p:cNvPicPr>
          <p:nvPr/>
        </p:nvPicPr>
        <p:blipFill rotWithShape="1">
          <a:blip r:embed="rId13">
            <a:extLst>
              <a:ext uri="{28A0092B-C50C-407E-A947-70E740481C1C}">
                <a14:useLocalDpi xmlns:a14="http://schemas.microsoft.com/office/drawing/2010/main" val="0"/>
              </a:ext>
            </a:extLst>
          </a:blip>
          <a:srcRect l="2832" t="13202" b="14902"/>
          <a:stretch/>
        </p:blipFill>
        <p:spPr>
          <a:xfrm>
            <a:off x="371938" y="2230025"/>
            <a:ext cx="5924442" cy="2886513"/>
          </a:xfrm>
          <a:prstGeom prst="rect">
            <a:avLst/>
          </a:prstGeom>
        </p:spPr>
      </p:pic>
      <p:cxnSp>
        <p:nvCxnSpPr>
          <p:cNvPr id="13" name="直線コネクタ 12">
            <a:extLst>
              <a:ext uri="{FF2B5EF4-FFF2-40B4-BE49-F238E27FC236}">
                <a16:creationId xmlns:a16="http://schemas.microsoft.com/office/drawing/2014/main" id="{04DF8922-4205-BD55-6448-4941E7A51B9B}"/>
              </a:ext>
            </a:extLst>
          </p:cNvPr>
          <p:cNvCxnSpPr/>
          <p:nvPr/>
        </p:nvCxnSpPr>
        <p:spPr>
          <a:xfrm>
            <a:off x="3369034" y="3660920"/>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F9B3F2BF-3606-C954-39EF-44CCE399EC4D}"/>
              </a:ext>
            </a:extLst>
          </p:cNvPr>
          <p:cNvCxnSpPr/>
          <p:nvPr/>
        </p:nvCxnSpPr>
        <p:spPr>
          <a:xfrm>
            <a:off x="3424197" y="3660920"/>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8377ABF-8290-F704-7B5D-A958CCA4D4D1}"/>
              </a:ext>
            </a:extLst>
          </p:cNvPr>
          <p:cNvCxnSpPr/>
          <p:nvPr/>
        </p:nvCxnSpPr>
        <p:spPr>
          <a:xfrm>
            <a:off x="3509950" y="3653062"/>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707F3CD-6C0E-32F4-4D18-063C036C2A9F}"/>
              </a:ext>
            </a:extLst>
          </p:cNvPr>
          <p:cNvCxnSpPr/>
          <p:nvPr/>
        </p:nvCxnSpPr>
        <p:spPr>
          <a:xfrm>
            <a:off x="3560324" y="3670580"/>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18E135FE-93BE-F724-4AB1-3122F664FCEF}"/>
              </a:ext>
            </a:extLst>
          </p:cNvPr>
          <p:cNvCxnSpPr/>
          <p:nvPr/>
        </p:nvCxnSpPr>
        <p:spPr>
          <a:xfrm>
            <a:off x="3100353" y="3653170"/>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B279AC5D-8FBE-9E2E-7FB3-44B2870303DB}"/>
              </a:ext>
            </a:extLst>
          </p:cNvPr>
          <p:cNvCxnSpPr/>
          <p:nvPr/>
        </p:nvCxnSpPr>
        <p:spPr>
          <a:xfrm>
            <a:off x="3194635" y="3657045"/>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82264536-A9C0-8F80-9E81-A9F974EA2AEF}"/>
              </a:ext>
            </a:extLst>
          </p:cNvPr>
          <p:cNvCxnSpPr/>
          <p:nvPr/>
        </p:nvCxnSpPr>
        <p:spPr>
          <a:xfrm>
            <a:off x="3272126" y="3653062"/>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FF8F1AD5-643E-130F-4D29-CF6D8AF43048}"/>
              </a:ext>
            </a:extLst>
          </p:cNvPr>
          <p:cNvCxnSpPr/>
          <p:nvPr/>
        </p:nvCxnSpPr>
        <p:spPr>
          <a:xfrm>
            <a:off x="3642195" y="3653170"/>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03CE61DD-313D-EA3C-B800-083D0459AA79}"/>
              </a:ext>
            </a:extLst>
          </p:cNvPr>
          <p:cNvCxnSpPr/>
          <p:nvPr/>
        </p:nvCxnSpPr>
        <p:spPr>
          <a:xfrm>
            <a:off x="3736477" y="3657045"/>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2159492D-970F-E669-2DF1-51DE923094B8}"/>
              </a:ext>
            </a:extLst>
          </p:cNvPr>
          <p:cNvCxnSpPr/>
          <p:nvPr/>
        </p:nvCxnSpPr>
        <p:spPr>
          <a:xfrm>
            <a:off x="3813968" y="3653062"/>
            <a:ext cx="0" cy="976714"/>
          </a:xfrm>
          <a:prstGeom prst="line">
            <a:avLst/>
          </a:prstGeom>
          <a:ln w="19050">
            <a:solidFill>
              <a:schemeClr val="accent2"/>
            </a:solidFill>
          </a:ln>
          <a:effectLst>
            <a:glow rad="50800">
              <a:schemeClr val="bg1">
                <a:alpha val="6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753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083CFCC6-F617-4F94-8A30-3C9B42CB60CA}"/>
              </a:ext>
            </a:extLst>
          </p:cNvPr>
          <p:cNvSpPr>
            <a:spLocks noGrp="1"/>
          </p:cNvSpPr>
          <p:nvPr>
            <p:ph type="ftr" sz="quarter" idx="4294967295"/>
          </p:nvPr>
        </p:nvSpPr>
        <p:spPr>
          <a:xfrm>
            <a:off x="348916" y="6643396"/>
            <a:ext cx="11459160" cy="214604"/>
          </a:xfrm>
        </p:spPr>
        <p:txBody>
          <a:bodyPr/>
          <a:lstStyle/>
          <a:p>
            <a:r>
              <a:rPr kumimoji="1" lang="ja-JP" altLang="en-US"/>
              <a:t>フッター</a:t>
            </a:r>
            <a:endParaRPr kumimoji="1" lang="ja-JP" altLang="en-US" dirty="0"/>
          </a:p>
        </p:txBody>
      </p:sp>
      <p:sp>
        <p:nvSpPr>
          <p:cNvPr id="2" name="タイトル 1">
            <a:extLst>
              <a:ext uri="{FF2B5EF4-FFF2-40B4-BE49-F238E27FC236}">
                <a16:creationId xmlns:a16="http://schemas.microsoft.com/office/drawing/2014/main" id="{F13EDD28-6777-941B-06A5-48553F4FB0EB}"/>
              </a:ext>
            </a:extLst>
          </p:cNvPr>
          <p:cNvSpPr>
            <a:spLocks noGrp="1"/>
          </p:cNvSpPr>
          <p:nvPr>
            <p:ph type="title"/>
          </p:nvPr>
        </p:nvSpPr>
        <p:spPr/>
        <p:txBody>
          <a:bodyPr>
            <a:normAutofit fontScale="90000"/>
          </a:bodyPr>
          <a:lstStyle/>
          <a:p>
            <a:r>
              <a:rPr lang="ja-JP" altLang="en-US" dirty="0"/>
              <a:t>スライド作成の注意点</a:t>
            </a:r>
            <a:endParaRPr kumimoji="1" lang="ja-JP" altLang="en-US" dirty="0"/>
          </a:p>
        </p:txBody>
      </p:sp>
      <p:sp>
        <p:nvSpPr>
          <p:cNvPr id="6" name="スライド番号プレースホルダー 5">
            <a:extLst>
              <a:ext uri="{FF2B5EF4-FFF2-40B4-BE49-F238E27FC236}">
                <a16:creationId xmlns:a16="http://schemas.microsoft.com/office/drawing/2014/main" id="{9C58F255-B267-ECFD-B5C8-B50FB0BDE8A2}"/>
              </a:ext>
            </a:extLst>
          </p:cNvPr>
          <p:cNvSpPr>
            <a:spLocks noGrp="1"/>
          </p:cNvSpPr>
          <p:nvPr>
            <p:ph type="sldNum" sz="quarter" idx="4"/>
          </p:nvPr>
        </p:nvSpPr>
        <p:spPr>
          <a:xfrm>
            <a:off x="10789920" y="0"/>
            <a:ext cx="1004508" cy="827773"/>
          </a:xfrm>
        </p:spPr>
        <p:txBody>
          <a:bodyPr/>
          <a:lstStyle/>
          <a:p>
            <a:fld id="{BA60D87D-CB58-4AAC-9906-D8831D2EB70B}" type="slidenum">
              <a:rPr kumimoji="1" lang="ja-JP" altLang="en-US" smtClean="0"/>
              <a:pPr/>
              <a:t>64</a:t>
            </a:fld>
            <a:endParaRPr kumimoji="1" lang="ja-JP" altLang="en-US" dirty="0"/>
          </a:p>
        </p:txBody>
      </p:sp>
      <p:sp>
        <p:nvSpPr>
          <p:cNvPr id="7" name="コンテンツ プレースホルダー 7">
            <a:extLst>
              <a:ext uri="{FF2B5EF4-FFF2-40B4-BE49-F238E27FC236}">
                <a16:creationId xmlns:a16="http://schemas.microsoft.com/office/drawing/2014/main" id="{26012879-AE89-2A07-86F2-0942A93A3EA4}"/>
              </a:ext>
            </a:extLst>
          </p:cNvPr>
          <p:cNvSpPr txBox="1">
            <a:spLocks/>
          </p:cNvSpPr>
          <p:nvPr/>
        </p:nvSpPr>
        <p:spPr>
          <a:xfrm>
            <a:off x="437454" y="861813"/>
            <a:ext cx="5493084" cy="43894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dirty="0"/>
              <a:t>軸の説明</a:t>
            </a:r>
            <a:endParaRPr lang="en-US" altLang="ja-JP" dirty="0"/>
          </a:p>
          <a:p>
            <a:r>
              <a:rPr lang="ja-JP" altLang="en-US" dirty="0"/>
              <a:t>文字を大きく</a:t>
            </a:r>
            <a:endParaRPr lang="en-US" altLang="ja-JP" dirty="0"/>
          </a:p>
          <a:p>
            <a:r>
              <a:rPr lang="ja-JP" altLang="en-US" dirty="0"/>
              <a:t>リコネクション方向の共通化</a:t>
            </a:r>
            <a:endParaRPr lang="en-US" altLang="ja-JP" dirty="0"/>
          </a:p>
          <a:p>
            <a:r>
              <a:rPr lang="ja-JP" altLang="en-US" dirty="0"/>
              <a:t>上部にメインの内容</a:t>
            </a:r>
            <a:endParaRPr lang="en-US" altLang="ja-JP" dirty="0"/>
          </a:p>
          <a:p>
            <a:r>
              <a:rPr lang="en-US" altLang="ja-JP" dirty="0"/>
              <a:t>1</a:t>
            </a:r>
            <a:r>
              <a:rPr lang="ja-JP" altLang="en-US" dirty="0"/>
              <a:t>スライドに</a:t>
            </a:r>
            <a:r>
              <a:rPr lang="en-US" altLang="ja-JP" dirty="0"/>
              <a:t>1</a:t>
            </a:r>
            <a:r>
              <a:rPr lang="ja-JP" altLang="en-US" dirty="0"/>
              <a:t>つの内容</a:t>
            </a:r>
            <a:endParaRPr lang="en-US" altLang="ja-JP" dirty="0"/>
          </a:p>
          <a:p>
            <a:r>
              <a:rPr lang="ja-JP" altLang="en-US" dirty="0"/>
              <a:t>軸の文字を大きく</a:t>
            </a:r>
            <a:endParaRPr lang="en-US" altLang="ja-JP" dirty="0"/>
          </a:p>
          <a:p>
            <a:r>
              <a:rPr lang="ja-JP" altLang="en-US" dirty="0"/>
              <a:t>簡潔な説明</a:t>
            </a:r>
            <a:endParaRPr lang="en-US" altLang="ja-JP" dirty="0"/>
          </a:p>
          <a:p>
            <a:r>
              <a:rPr lang="en-US" altLang="ja-JP" dirty="0"/>
              <a:t>P.12</a:t>
            </a:r>
            <a:r>
              <a:rPr lang="ja-JP" altLang="en-US" dirty="0"/>
              <a:t>　</a:t>
            </a:r>
            <a:r>
              <a:rPr lang="en-US" altLang="ja-JP" dirty="0"/>
              <a:t>TF&lt;0</a:t>
            </a:r>
            <a:r>
              <a:rPr lang="ja-JP" altLang="en-US" dirty="0"/>
              <a:t>のカラー面の</a:t>
            </a:r>
            <a:r>
              <a:rPr lang="en-US" altLang="ja-JP" dirty="0"/>
              <a:t>range</a:t>
            </a:r>
            <a:r>
              <a:rPr lang="ja-JP" altLang="en-US" dirty="0"/>
              <a:t>共通化</a:t>
            </a:r>
            <a:endParaRPr lang="en-US" altLang="ja-JP" dirty="0"/>
          </a:p>
          <a:p>
            <a:endParaRPr lang="en-US" altLang="ja-JP" dirty="0"/>
          </a:p>
          <a:p>
            <a:pPr marL="0" indent="0">
              <a:buNone/>
            </a:pPr>
            <a:endParaRPr lang="ja-JP" altLang="en-US" dirty="0"/>
          </a:p>
          <a:p>
            <a:endParaRPr lang="ja-JP" altLang="en-US" dirty="0"/>
          </a:p>
        </p:txBody>
      </p:sp>
      <p:sp>
        <p:nvSpPr>
          <p:cNvPr id="8" name="コンテンツ プレースホルダー 7">
            <a:extLst>
              <a:ext uri="{FF2B5EF4-FFF2-40B4-BE49-F238E27FC236}">
                <a16:creationId xmlns:a16="http://schemas.microsoft.com/office/drawing/2014/main" id="{3899E9A7-3311-7825-FD67-8634EEE676EC}"/>
              </a:ext>
            </a:extLst>
          </p:cNvPr>
          <p:cNvSpPr txBox="1">
            <a:spLocks/>
          </p:cNvSpPr>
          <p:nvPr/>
        </p:nvSpPr>
        <p:spPr>
          <a:xfrm>
            <a:off x="6096000" y="810337"/>
            <a:ext cx="5493084" cy="438943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dirty="0"/>
              <a:t>シート幅計算の見直し→</a:t>
            </a:r>
            <a:r>
              <a:rPr lang="en-US" altLang="ja-JP" dirty="0"/>
              <a:t>(c)</a:t>
            </a:r>
            <a:r>
              <a:rPr lang="ja-JP" altLang="en-US" dirty="0"/>
              <a:t>は細い？</a:t>
            </a:r>
            <a:endParaRPr lang="en-US" altLang="ja-JP" dirty="0"/>
          </a:p>
          <a:p>
            <a:r>
              <a:rPr lang="ja-JP" altLang="en-US" dirty="0"/>
              <a:t>新規プローブの精度</a:t>
            </a:r>
            <a:endParaRPr lang="en-US" altLang="ja-JP" dirty="0"/>
          </a:p>
          <a:p>
            <a:r>
              <a:rPr lang="ja-JP" altLang="en-US" dirty="0"/>
              <a:t>個別データ</a:t>
            </a:r>
            <a:r>
              <a:rPr lang="en-US" altLang="ja-JP" dirty="0"/>
              <a:t>plot(</a:t>
            </a:r>
            <a:r>
              <a:rPr lang="ja-JP" altLang="en-US" dirty="0"/>
              <a:t>磁場メイン・</a:t>
            </a:r>
            <a:r>
              <a:rPr lang="en-US" altLang="ja-JP" dirty="0" err="1"/>
              <a:t>Jt</a:t>
            </a:r>
            <a:r>
              <a:rPr lang="ja-JP" altLang="en-US" dirty="0"/>
              <a:t>メイン</a:t>
            </a:r>
            <a:r>
              <a:rPr lang="en-US" altLang="ja-JP" dirty="0"/>
              <a:t>)</a:t>
            </a:r>
          </a:p>
          <a:p>
            <a:pPr marL="0" indent="0">
              <a:buNone/>
            </a:pPr>
            <a:endParaRPr lang="ja-JP" altLang="en-US" dirty="0"/>
          </a:p>
          <a:p>
            <a:endParaRPr lang="ja-JP" altLang="en-US" dirty="0"/>
          </a:p>
        </p:txBody>
      </p:sp>
    </p:spTree>
    <p:extLst>
      <p:ext uri="{BB962C8B-B14F-4D97-AF65-F5344CB8AC3E}">
        <p14:creationId xmlns:p14="http://schemas.microsoft.com/office/powerpoint/2010/main" val="3685440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kumimoji="1" lang="ja-JP" altLang="en-US" sz="1800" dirty="0"/>
              <a:t>結果②：インフロー駆動位置による磁場構造変化</a:t>
            </a:r>
          </a:p>
        </p:txBody>
      </p:sp>
      <p:sp>
        <p:nvSpPr>
          <p:cNvPr id="3" name="フッター プレースホルダー 2">
            <a:extLst>
              <a:ext uri="{FF2B5EF4-FFF2-40B4-BE49-F238E27FC236}">
                <a16:creationId xmlns:a16="http://schemas.microsoft.com/office/drawing/2014/main" id="{5436AC79-6C64-5682-DB5C-D612F3349B7A}"/>
              </a:ext>
            </a:extLst>
          </p:cNvPr>
          <p:cNvSpPr>
            <a:spLocks noGrp="1"/>
          </p:cNvSpPr>
          <p:nvPr>
            <p:ph type="ftr" sz="quarter" idx="11"/>
          </p:nvPr>
        </p:nvSpPr>
        <p:spPr/>
        <p:txBody>
          <a:bodyPr/>
          <a:lstStyle/>
          <a:p>
            <a:r>
              <a:rPr kumimoji="1" lang="ja-JP" altLang="en-US"/>
              <a:t>フッター</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ja-JP" altLang="en-US" sz="2400" b="1" dirty="0"/>
              <a:t>インフロー駆動位置が近い場合，合体速度は速く，</a:t>
            </a:r>
            <a:br>
              <a:rPr kumimoji="1" lang="en-US" altLang="ja-JP" sz="2400" b="1" dirty="0"/>
            </a:br>
            <a:r>
              <a:rPr kumimoji="1" lang="ja-JP" altLang="en-US" sz="2400" b="1" dirty="0"/>
              <a:t>電流シートが強く圧縮されて電流シートが分裂した．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65</a:t>
            </a:fld>
            <a:endParaRPr kumimoji="1" lang="ja-JP" altLang="en-US" dirty="0"/>
          </a:p>
        </p:txBody>
      </p:sp>
      <p:sp>
        <p:nvSpPr>
          <p:cNvPr id="7" name="タイトル 1">
            <a:extLst>
              <a:ext uri="{FF2B5EF4-FFF2-40B4-BE49-F238E27FC236}">
                <a16:creationId xmlns:a16="http://schemas.microsoft.com/office/drawing/2014/main" id="{DCC52987-2F3A-4601-72C1-A0F36A47DC9D}"/>
              </a:ext>
            </a:extLst>
          </p:cNvPr>
          <p:cNvSpPr txBox="1">
            <a:spLocks/>
          </p:cNvSpPr>
          <p:nvPr/>
        </p:nvSpPr>
        <p:spPr bwMode="black">
          <a:xfrm>
            <a:off x="6415206" y="-7853"/>
            <a:ext cx="4074552" cy="484405"/>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2"/>
                </a:solidFill>
              </a:rPr>
              <a:t>Ⅱ.</a:t>
            </a:r>
            <a:r>
              <a:rPr lang="ja-JP" altLang="en-US" sz="1600" dirty="0">
                <a:solidFill>
                  <a:schemeClr val="accent2"/>
                </a:solidFill>
              </a:rPr>
              <a:t>インフロー駆動位置が近い場合</a:t>
            </a:r>
            <a:endParaRPr lang="ja-JP" altLang="en-US" sz="1600" b="0" dirty="0"/>
          </a:p>
        </p:txBody>
      </p:sp>
      <p:grpSp>
        <p:nvGrpSpPr>
          <p:cNvPr id="11" name="グループ化 10">
            <a:extLst>
              <a:ext uri="{FF2B5EF4-FFF2-40B4-BE49-F238E27FC236}">
                <a16:creationId xmlns:a16="http://schemas.microsoft.com/office/drawing/2014/main" id="{B7CA7E5B-6B77-1B25-0EF0-B4AD7B6C9D00}"/>
              </a:ext>
            </a:extLst>
          </p:cNvPr>
          <p:cNvGrpSpPr/>
          <p:nvPr/>
        </p:nvGrpSpPr>
        <p:grpSpPr>
          <a:xfrm>
            <a:off x="477952" y="2597096"/>
            <a:ext cx="7069143" cy="2436917"/>
            <a:chOff x="477952" y="2597096"/>
            <a:chExt cx="7069143" cy="2436917"/>
          </a:xfrm>
        </p:grpSpPr>
        <p:sp>
          <p:nvSpPr>
            <p:cNvPr id="8" name="正方形/長方形 7">
              <a:extLst>
                <a:ext uri="{FF2B5EF4-FFF2-40B4-BE49-F238E27FC236}">
                  <a16:creationId xmlns:a16="http://schemas.microsoft.com/office/drawing/2014/main" id="{486F94DF-8D5F-200F-05B1-750B00443AF8}"/>
                </a:ext>
              </a:extLst>
            </p:cNvPr>
            <p:cNvSpPr/>
            <p:nvPr/>
          </p:nvSpPr>
          <p:spPr>
            <a:xfrm>
              <a:off x="477952" y="2597096"/>
              <a:ext cx="7069143" cy="2436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2683BB95-A2B4-2D6A-7C9F-C755E15B6403}"/>
                </a:ext>
              </a:extLst>
            </p:cNvPr>
            <p:cNvPicPr>
              <a:picLocks noChangeAspect="1"/>
            </p:cNvPicPr>
            <p:nvPr/>
          </p:nvPicPr>
          <p:blipFill rotWithShape="1">
            <a:blip r:embed="rId3">
              <a:extLst>
                <a:ext uri="{28A0092B-C50C-407E-A947-70E740481C1C}">
                  <a14:useLocalDpi xmlns:a14="http://schemas.microsoft.com/office/drawing/2010/main" val="0"/>
                </a:ext>
              </a:extLst>
            </a:blip>
            <a:srcRect l="71588" t="60688" r="25534" b="14999"/>
            <a:stretch/>
          </p:blipFill>
          <p:spPr>
            <a:xfrm>
              <a:off x="6840003" y="2979825"/>
              <a:ext cx="447613" cy="1889444"/>
            </a:xfrm>
            <a:prstGeom prst="rect">
              <a:avLst/>
            </a:prstGeom>
          </p:spPr>
        </p:pic>
        <p:sp>
          <p:nvSpPr>
            <p:cNvPr id="36" name="タイトル 1">
              <a:extLst>
                <a:ext uri="{FF2B5EF4-FFF2-40B4-BE49-F238E27FC236}">
                  <a16:creationId xmlns:a16="http://schemas.microsoft.com/office/drawing/2014/main" id="{3806EBBD-0E06-ECF7-1D06-88EF0FDD46CA}"/>
                </a:ext>
              </a:extLst>
            </p:cNvPr>
            <p:cNvSpPr txBox="1">
              <a:spLocks/>
            </p:cNvSpPr>
            <p:nvPr/>
          </p:nvSpPr>
          <p:spPr bwMode="black">
            <a:xfrm>
              <a:off x="6623898" y="2605468"/>
              <a:ext cx="923197" cy="419213"/>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900" b="0" dirty="0" err="1">
                  <a:latin typeface="+mn-ea"/>
                  <a:ea typeface="+mn-ea"/>
                </a:rPr>
                <a:t>Jt</a:t>
              </a:r>
              <a:r>
                <a:rPr lang="en-US" altLang="ja-JP" sz="900" b="0" dirty="0">
                  <a:latin typeface="+mn-ea"/>
                  <a:ea typeface="+mn-ea"/>
                </a:rPr>
                <a:t> [A/m</a:t>
              </a:r>
              <a:r>
                <a:rPr lang="en-US" altLang="ja-JP" sz="900" b="0" baseline="30000" dirty="0">
                  <a:latin typeface="+mn-ea"/>
                  <a:ea typeface="+mn-ea"/>
                </a:rPr>
                <a:t>2</a:t>
              </a:r>
              <a:r>
                <a:rPr lang="en-US" altLang="ja-JP" sz="900" b="0" dirty="0">
                  <a:latin typeface="+mn-ea"/>
                  <a:ea typeface="+mn-ea"/>
                </a:rPr>
                <a:t>]</a:t>
              </a:r>
              <a:endParaRPr lang="ja-JP" altLang="en-US" sz="900" b="0" dirty="0">
                <a:latin typeface="+mn-ea"/>
                <a:ea typeface="+mn-ea"/>
              </a:endParaRPr>
            </a:p>
          </p:txBody>
        </p:sp>
        <p:grpSp>
          <p:nvGrpSpPr>
            <p:cNvPr id="6" name="グループ化 5">
              <a:extLst>
                <a:ext uri="{FF2B5EF4-FFF2-40B4-BE49-F238E27FC236}">
                  <a16:creationId xmlns:a16="http://schemas.microsoft.com/office/drawing/2014/main" id="{209D9552-739C-647D-AF9B-D00C975913EA}"/>
                </a:ext>
              </a:extLst>
            </p:cNvPr>
            <p:cNvGrpSpPr/>
            <p:nvPr/>
          </p:nvGrpSpPr>
          <p:grpSpPr>
            <a:xfrm>
              <a:off x="477953" y="2597096"/>
              <a:ext cx="6331816" cy="2367716"/>
              <a:chOff x="2201132" y="3071693"/>
              <a:chExt cx="6331816" cy="2367716"/>
            </a:xfrm>
          </p:grpSpPr>
          <p:grpSp>
            <p:nvGrpSpPr>
              <p:cNvPr id="63" name="グループ化 62">
                <a:extLst>
                  <a:ext uri="{FF2B5EF4-FFF2-40B4-BE49-F238E27FC236}">
                    <a16:creationId xmlns:a16="http://schemas.microsoft.com/office/drawing/2014/main" id="{EFA727DB-98F1-8613-22D8-E0D1320C7626}"/>
                  </a:ext>
                </a:extLst>
              </p:cNvPr>
              <p:cNvGrpSpPr/>
              <p:nvPr/>
            </p:nvGrpSpPr>
            <p:grpSpPr>
              <a:xfrm>
                <a:off x="2490068" y="3071693"/>
                <a:ext cx="6042880" cy="2343371"/>
                <a:chOff x="2517039" y="2959580"/>
                <a:chExt cx="6042880" cy="2343371"/>
              </a:xfrm>
            </p:grpSpPr>
            <p:pic>
              <p:nvPicPr>
                <p:cNvPr id="20" name="図 19">
                  <a:extLst>
                    <a:ext uri="{FF2B5EF4-FFF2-40B4-BE49-F238E27FC236}">
                      <a16:creationId xmlns:a16="http://schemas.microsoft.com/office/drawing/2014/main" id="{E6970E3B-9291-9F48-686E-2F6C69A251B0}"/>
                    </a:ext>
                  </a:extLst>
                </p:cNvPr>
                <p:cNvPicPr>
                  <a:picLocks noChangeAspect="1"/>
                </p:cNvPicPr>
                <p:nvPr/>
              </p:nvPicPr>
              <p:blipFill rotWithShape="1">
                <a:blip r:embed="rId3">
                  <a:extLst>
                    <a:ext uri="{28A0092B-C50C-407E-A947-70E740481C1C}">
                      <a14:useLocalDpi xmlns:a14="http://schemas.microsoft.com/office/drawing/2010/main" val="0"/>
                    </a:ext>
                  </a:extLst>
                </a:blip>
                <a:srcRect l="45233" t="60688" r="44712" b="14999"/>
                <a:stretch/>
              </p:blipFill>
              <p:spPr>
                <a:xfrm>
                  <a:off x="4600067" y="2983097"/>
                  <a:ext cx="1920110" cy="2319854"/>
                </a:xfrm>
                <a:prstGeom prst="rect">
                  <a:avLst/>
                </a:prstGeom>
              </p:spPr>
            </p:pic>
            <p:pic>
              <p:nvPicPr>
                <p:cNvPr id="23" name="図 22">
                  <a:extLst>
                    <a:ext uri="{FF2B5EF4-FFF2-40B4-BE49-F238E27FC236}">
                      <a16:creationId xmlns:a16="http://schemas.microsoft.com/office/drawing/2014/main" id="{4BC458DE-1D1A-FCD7-3CB0-E176018D21F1}"/>
                    </a:ext>
                  </a:extLst>
                </p:cNvPr>
                <p:cNvPicPr>
                  <a:picLocks noChangeAspect="1"/>
                </p:cNvPicPr>
                <p:nvPr/>
              </p:nvPicPr>
              <p:blipFill rotWithShape="1">
                <a:blip r:embed="rId3">
                  <a:extLst>
                    <a:ext uri="{28A0092B-C50C-407E-A947-70E740481C1C}">
                      <a14:useLocalDpi xmlns:a14="http://schemas.microsoft.com/office/drawing/2010/main" val="0"/>
                    </a:ext>
                  </a:extLst>
                </a:blip>
                <a:srcRect l="61658" t="60688" r="28573" b="14999"/>
                <a:stretch/>
              </p:blipFill>
              <p:spPr>
                <a:xfrm>
                  <a:off x="6694320" y="2959580"/>
                  <a:ext cx="1865599" cy="2319854"/>
                </a:xfrm>
                <a:prstGeom prst="rect">
                  <a:avLst/>
                </a:prstGeom>
              </p:spPr>
            </p:pic>
            <p:cxnSp>
              <p:nvCxnSpPr>
                <p:cNvPr id="24" name="直線矢印コネクタ 23">
                  <a:extLst>
                    <a:ext uri="{FF2B5EF4-FFF2-40B4-BE49-F238E27FC236}">
                      <a16:creationId xmlns:a16="http://schemas.microsoft.com/office/drawing/2014/main" id="{D28B6047-F4A1-811C-A9A5-D629B44B759A}"/>
                    </a:ext>
                  </a:extLst>
                </p:cNvPr>
                <p:cNvCxnSpPr>
                  <a:cxnSpLocks/>
                </p:cNvCxnSpPr>
                <p:nvPr/>
              </p:nvCxnSpPr>
              <p:spPr>
                <a:xfrm flipV="1">
                  <a:off x="6454588" y="3945818"/>
                  <a:ext cx="25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図 24">
                  <a:extLst>
                    <a:ext uri="{FF2B5EF4-FFF2-40B4-BE49-F238E27FC236}">
                      <a16:creationId xmlns:a16="http://schemas.microsoft.com/office/drawing/2014/main" id="{C084ED85-EC2D-5FB5-F120-93E507968B80}"/>
                    </a:ext>
                  </a:extLst>
                </p:cNvPr>
                <p:cNvPicPr>
                  <a:picLocks noChangeAspect="1"/>
                </p:cNvPicPr>
                <p:nvPr/>
              </p:nvPicPr>
              <p:blipFill rotWithShape="1">
                <a:blip r:embed="rId3">
                  <a:extLst>
                    <a:ext uri="{28A0092B-C50C-407E-A947-70E740481C1C}">
                      <a14:useLocalDpi xmlns:a14="http://schemas.microsoft.com/office/drawing/2010/main" val="0"/>
                    </a:ext>
                  </a:extLst>
                </a:blip>
                <a:srcRect l="29089" t="60688" r="60914" b="14999"/>
                <a:stretch/>
              </p:blipFill>
              <p:spPr>
                <a:xfrm>
                  <a:off x="2517039" y="2973209"/>
                  <a:ext cx="1908885" cy="2319854"/>
                </a:xfrm>
                <a:prstGeom prst="rect">
                  <a:avLst/>
                </a:prstGeom>
              </p:spPr>
            </p:pic>
            <p:cxnSp>
              <p:nvCxnSpPr>
                <p:cNvPr id="26" name="直線矢印コネクタ 25">
                  <a:extLst>
                    <a:ext uri="{FF2B5EF4-FFF2-40B4-BE49-F238E27FC236}">
                      <a16:creationId xmlns:a16="http://schemas.microsoft.com/office/drawing/2014/main" id="{8428F334-E837-A780-049E-4E777D24A0DD}"/>
                    </a:ext>
                  </a:extLst>
                </p:cNvPr>
                <p:cNvCxnSpPr>
                  <a:cxnSpLocks/>
                </p:cNvCxnSpPr>
                <p:nvPr/>
              </p:nvCxnSpPr>
              <p:spPr>
                <a:xfrm flipV="1">
                  <a:off x="4355538" y="3945818"/>
                  <a:ext cx="252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タイトル 1">
                <a:extLst>
                  <a:ext uri="{FF2B5EF4-FFF2-40B4-BE49-F238E27FC236}">
                    <a16:creationId xmlns:a16="http://schemas.microsoft.com/office/drawing/2014/main" id="{54803205-41C8-5871-1EA9-EDA33265759D}"/>
                  </a:ext>
                </a:extLst>
              </p:cNvPr>
              <p:cNvSpPr txBox="1">
                <a:spLocks/>
              </p:cNvSpPr>
              <p:nvPr/>
            </p:nvSpPr>
            <p:spPr bwMode="black">
              <a:xfrm rot="16200000">
                <a:off x="1670029" y="4101845"/>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000" b="0" dirty="0">
                    <a:latin typeface="+mn-ea"/>
                    <a:ea typeface="+mn-ea"/>
                  </a:rPr>
                  <a:t>r [m]</a:t>
                </a:r>
                <a:endParaRPr lang="ja-JP" altLang="en-US" sz="1000" b="0" dirty="0">
                  <a:latin typeface="+mn-ea"/>
                  <a:ea typeface="+mn-ea"/>
                </a:endParaRPr>
              </a:p>
            </p:txBody>
          </p:sp>
          <p:sp>
            <p:nvSpPr>
              <p:cNvPr id="45" name="タイトル 1">
                <a:extLst>
                  <a:ext uri="{FF2B5EF4-FFF2-40B4-BE49-F238E27FC236}">
                    <a16:creationId xmlns:a16="http://schemas.microsoft.com/office/drawing/2014/main" id="{98258160-7E10-32BB-3AB4-D0C2483F1126}"/>
                  </a:ext>
                </a:extLst>
              </p:cNvPr>
              <p:cNvSpPr txBox="1">
                <a:spLocks/>
              </p:cNvSpPr>
              <p:nvPr/>
            </p:nvSpPr>
            <p:spPr bwMode="black">
              <a:xfrm>
                <a:off x="4925995" y="5132823"/>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000" b="0" dirty="0">
                    <a:latin typeface="+mn-ea"/>
                    <a:ea typeface="+mn-ea"/>
                  </a:rPr>
                  <a:t>z [m]</a:t>
                </a:r>
                <a:endParaRPr lang="ja-JP" altLang="en-US" sz="1000" b="0" dirty="0">
                  <a:latin typeface="+mn-ea"/>
                  <a:ea typeface="+mn-ea"/>
                </a:endParaRPr>
              </a:p>
            </p:txBody>
          </p:sp>
        </p:grpSp>
      </p:grpSp>
      <p:grpSp>
        <p:nvGrpSpPr>
          <p:cNvPr id="47" name="グループ化 46">
            <a:extLst>
              <a:ext uri="{FF2B5EF4-FFF2-40B4-BE49-F238E27FC236}">
                <a16:creationId xmlns:a16="http://schemas.microsoft.com/office/drawing/2014/main" id="{BB596E0B-F242-267B-2E08-690B7B1B1EC6}"/>
              </a:ext>
            </a:extLst>
          </p:cNvPr>
          <p:cNvGrpSpPr/>
          <p:nvPr/>
        </p:nvGrpSpPr>
        <p:grpSpPr>
          <a:xfrm>
            <a:off x="8567390" y="562658"/>
            <a:ext cx="3599572" cy="5018071"/>
            <a:chOff x="5940865" y="3143065"/>
            <a:chExt cx="3674153" cy="5018071"/>
          </a:xfrm>
        </p:grpSpPr>
        <p:pic>
          <p:nvPicPr>
            <p:cNvPr id="48" name="図 47">
              <a:extLst>
                <a:ext uri="{FF2B5EF4-FFF2-40B4-BE49-F238E27FC236}">
                  <a16:creationId xmlns:a16="http://schemas.microsoft.com/office/drawing/2014/main" id="{C78878C4-2AB5-CFBC-B54C-F53FB2D7016B}"/>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6252" b="35141"/>
            <a:stretch/>
          </p:blipFill>
          <p:spPr>
            <a:xfrm>
              <a:off x="5940865" y="3143065"/>
              <a:ext cx="3674153" cy="5018071"/>
            </a:xfrm>
            <a:prstGeom prst="rect">
              <a:avLst/>
            </a:prstGeom>
          </p:spPr>
        </p:pic>
        <p:grpSp>
          <p:nvGrpSpPr>
            <p:cNvPr id="49" name="グループ化 48">
              <a:extLst>
                <a:ext uri="{FF2B5EF4-FFF2-40B4-BE49-F238E27FC236}">
                  <a16:creationId xmlns:a16="http://schemas.microsoft.com/office/drawing/2014/main" id="{7B27527F-7E8C-CC67-8021-71483F3D88FB}"/>
                </a:ext>
              </a:extLst>
            </p:cNvPr>
            <p:cNvGrpSpPr/>
            <p:nvPr/>
          </p:nvGrpSpPr>
          <p:grpSpPr>
            <a:xfrm>
              <a:off x="6461372" y="3240545"/>
              <a:ext cx="2439953" cy="1836607"/>
              <a:chOff x="5874470" y="3314181"/>
              <a:chExt cx="2439953" cy="1796489"/>
            </a:xfrm>
          </p:grpSpPr>
          <p:sp>
            <p:nvSpPr>
              <p:cNvPr id="54" name="正方形/長方形 53">
                <a:extLst>
                  <a:ext uri="{FF2B5EF4-FFF2-40B4-BE49-F238E27FC236}">
                    <a16:creationId xmlns:a16="http://schemas.microsoft.com/office/drawing/2014/main" id="{2FAAC824-C39D-FFE6-A165-E568F1C4B8FF}"/>
                  </a:ext>
                </a:extLst>
              </p:cNvPr>
              <p:cNvSpPr/>
              <p:nvPr/>
            </p:nvSpPr>
            <p:spPr>
              <a:xfrm>
                <a:off x="5874470" y="3327697"/>
                <a:ext cx="1681246" cy="1782973"/>
              </a:xfrm>
              <a:prstGeom prst="rect">
                <a:avLst/>
              </a:prstGeom>
              <a:solidFill>
                <a:srgbClr val="DAE3F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944B5AD9-2C5D-D719-D264-6241D958F476}"/>
                  </a:ext>
                </a:extLst>
              </p:cNvPr>
              <p:cNvSpPr/>
              <p:nvPr/>
            </p:nvSpPr>
            <p:spPr>
              <a:xfrm>
                <a:off x="7560949" y="3334090"/>
                <a:ext cx="753474" cy="1776580"/>
              </a:xfrm>
              <a:prstGeom prst="rect">
                <a:avLst/>
              </a:prstGeom>
              <a:solidFill>
                <a:srgbClr val="F8CBA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6" name="直線コネクタ 55">
                <a:extLst>
                  <a:ext uri="{FF2B5EF4-FFF2-40B4-BE49-F238E27FC236}">
                    <a16:creationId xmlns:a16="http://schemas.microsoft.com/office/drawing/2014/main" id="{651BF1C6-8954-D5C8-BBEC-9A611E26F1A3}"/>
                  </a:ext>
                </a:extLst>
              </p:cNvPr>
              <p:cNvCxnSpPr>
                <a:cxnSpLocks/>
              </p:cNvCxnSpPr>
              <p:nvPr/>
            </p:nvCxnSpPr>
            <p:spPr>
              <a:xfrm>
                <a:off x="7555716" y="3314181"/>
                <a:ext cx="0" cy="1796489"/>
              </a:xfrm>
              <a:prstGeom prst="line">
                <a:avLst/>
              </a:prstGeom>
              <a:ln w="28575">
                <a:no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36319B2B-B4BF-EC81-9296-59A6635EBA3D}"/>
                  </a:ext>
                </a:extLst>
              </p:cNvPr>
              <p:cNvCxnSpPr/>
              <p:nvPr/>
            </p:nvCxnSpPr>
            <p:spPr>
              <a:xfrm>
                <a:off x="7555715" y="3334091"/>
                <a:ext cx="0" cy="1776578"/>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cxnSp>
        <p:nvCxnSpPr>
          <p:cNvPr id="58" name="直線矢印コネクタ 57">
            <a:extLst>
              <a:ext uri="{FF2B5EF4-FFF2-40B4-BE49-F238E27FC236}">
                <a16:creationId xmlns:a16="http://schemas.microsoft.com/office/drawing/2014/main" id="{61FE90A3-0D28-B195-2FE2-D01F22633EE5}"/>
              </a:ext>
            </a:extLst>
          </p:cNvPr>
          <p:cNvCxnSpPr>
            <a:cxnSpLocks/>
          </p:cNvCxnSpPr>
          <p:nvPr/>
        </p:nvCxnSpPr>
        <p:spPr>
          <a:xfrm flipV="1">
            <a:off x="10689830" y="3234511"/>
            <a:ext cx="0" cy="1283701"/>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508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kumimoji="1" lang="ja-JP" altLang="en-US" sz="1800" dirty="0"/>
              <a:t>結果②：インフロー駆動位置による磁場構造変化</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ja-JP" altLang="en-US" sz="2400" b="1" dirty="0"/>
              <a:t>インフロー駆動位置が遠い場合，合体速度は遅く，</a:t>
            </a:r>
            <a:br>
              <a:rPr kumimoji="1" lang="en-US" altLang="ja-JP" sz="2400" b="1" dirty="0"/>
            </a:br>
            <a:r>
              <a:rPr kumimoji="1" lang="ja-JP" altLang="en-US" sz="2400" b="1" dirty="0"/>
              <a:t>電流シート中心にプラズモイドが生成されると合体速度が急増した．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66</a:t>
            </a:fld>
            <a:endParaRPr kumimoji="1" lang="ja-JP" altLang="en-US" dirty="0"/>
          </a:p>
        </p:txBody>
      </p:sp>
      <p:sp>
        <p:nvSpPr>
          <p:cNvPr id="7" name="タイトル 1">
            <a:extLst>
              <a:ext uri="{FF2B5EF4-FFF2-40B4-BE49-F238E27FC236}">
                <a16:creationId xmlns:a16="http://schemas.microsoft.com/office/drawing/2014/main" id="{50BF943E-4806-28E6-6F68-25EBB4A9093C}"/>
              </a:ext>
            </a:extLst>
          </p:cNvPr>
          <p:cNvSpPr txBox="1">
            <a:spLocks/>
          </p:cNvSpPr>
          <p:nvPr/>
        </p:nvSpPr>
        <p:spPr bwMode="black">
          <a:xfrm>
            <a:off x="6294786" y="-40234"/>
            <a:ext cx="3928648" cy="52538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1"/>
                </a:solidFill>
              </a:rPr>
              <a:t>Ⅰ.</a:t>
            </a:r>
            <a:r>
              <a:rPr lang="ja-JP" altLang="en-US" sz="1600" dirty="0">
                <a:solidFill>
                  <a:schemeClr val="accent1"/>
                </a:solidFill>
              </a:rPr>
              <a:t>インフロー駆動位置が遠い場合</a:t>
            </a:r>
            <a:endParaRPr lang="ja-JP" altLang="en-US" sz="1600" b="0" dirty="0"/>
          </a:p>
        </p:txBody>
      </p:sp>
      <p:sp>
        <p:nvSpPr>
          <p:cNvPr id="130" name="正方形/長方形 129">
            <a:extLst>
              <a:ext uri="{FF2B5EF4-FFF2-40B4-BE49-F238E27FC236}">
                <a16:creationId xmlns:a16="http://schemas.microsoft.com/office/drawing/2014/main" id="{B4348C7F-BC6D-DE6F-09E3-7C67D1CDCEA1}"/>
              </a:ext>
            </a:extLst>
          </p:cNvPr>
          <p:cNvSpPr/>
          <p:nvPr/>
        </p:nvSpPr>
        <p:spPr>
          <a:xfrm>
            <a:off x="8877670" y="2609190"/>
            <a:ext cx="2360195" cy="411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a:extLst>
              <a:ext uri="{FF2B5EF4-FFF2-40B4-BE49-F238E27FC236}">
                <a16:creationId xmlns:a16="http://schemas.microsoft.com/office/drawing/2014/main" id="{B6011B75-E869-415C-2FDA-FCFE0584EEA8}"/>
              </a:ext>
            </a:extLst>
          </p:cNvPr>
          <p:cNvGrpSpPr/>
          <p:nvPr/>
        </p:nvGrpSpPr>
        <p:grpSpPr>
          <a:xfrm>
            <a:off x="5025144" y="1873698"/>
            <a:ext cx="5236554" cy="3046898"/>
            <a:chOff x="3003838" y="2415941"/>
            <a:chExt cx="5236554" cy="3046898"/>
          </a:xfrm>
        </p:grpSpPr>
        <p:sp>
          <p:nvSpPr>
            <p:cNvPr id="8" name="正方形/長方形 7">
              <a:extLst>
                <a:ext uri="{FF2B5EF4-FFF2-40B4-BE49-F238E27FC236}">
                  <a16:creationId xmlns:a16="http://schemas.microsoft.com/office/drawing/2014/main" id="{50796CA7-9CD6-046E-9FFA-CCE7140279F1}"/>
                </a:ext>
              </a:extLst>
            </p:cNvPr>
            <p:cNvSpPr/>
            <p:nvPr/>
          </p:nvSpPr>
          <p:spPr>
            <a:xfrm>
              <a:off x="3003838" y="2415941"/>
              <a:ext cx="5009350" cy="301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3" name="図 12">
              <a:extLst>
                <a:ext uri="{FF2B5EF4-FFF2-40B4-BE49-F238E27FC236}">
                  <a16:creationId xmlns:a16="http://schemas.microsoft.com/office/drawing/2014/main" id="{BC00BE84-C26D-A011-ECE8-3F22F843A684}"/>
                </a:ext>
              </a:extLst>
            </p:cNvPr>
            <p:cNvPicPr>
              <a:picLocks noChangeAspect="1"/>
            </p:cNvPicPr>
            <p:nvPr/>
          </p:nvPicPr>
          <p:blipFill rotWithShape="1">
            <a:blip r:embed="rId3">
              <a:extLst>
                <a:ext uri="{28A0092B-C50C-407E-A947-70E740481C1C}">
                  <a14:useLocalDpi xmlns:a14="http://schemas.microsoft.com/office/drawing/2010/main" val="0"/>
                </a:ext>
              </a:extLst>
            </a:blip>
            <a:srcRect l="43743" t="7084" r="42133" b="57824"/>
            <a:stretch/>
          </p:blipFill>
          <p:spPr>
            <a:xfrm>
              <a:off x="5585570" y="2476566"/>
              <a:ext cx="2300258" cy="2855609"/>
            </a:xfrm>
            <a:prstGeom prst="rect">
              <a:avLst/>
            </a:prstGeom>
          </p:spPr>
        </p:pic>
        <p:sp>
          <p:nvSpPr>
            <p:cNvPr id="50" name="タイトル 1">
              <a:extLst>
                <a:ext uri="{FF2B5EF4-FFF2-40B4-BE49-F238E27FC236}">
                  <a16:creationId xmlns:a16="http://schemas.microsoft.com/office/drawing/2014/main" id="{BABF2ABB-4CBC-7129-8011-82B4458F479C}"/>
                </a:ext>
              </a:extLst>
            </p:cNvPr>
            <p:cNvSpPr txBox="1">
              <a:spLocks/>
            </p:cNvSpPr>
            <p:nvPr/>
          </p:nvSpPr>
          <p:spPr bwMode="black">
            <a:xfrm>
              <a:off x="3817119" y="3188109"/>
              <a:ext cx="2036327" cy="484824"/>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ja-JP" altLang="en-US" sz="1200" dirty="0">
                  <a:solidFill>
                    <a:schemeClr val="tx1"/>
                  </a:solidFill>
                </a:rPr>
                <a:t>プラズモイド生成</a:t>
              </a:r>
            </a:p>
          </p:txBody>
        </p:sp>
        <p:sp>
          <p:nvSpPr>
            <p:cNvPr id="56" name="タイトル 1">
              <a:extLst>
                <a:ext uri="{FF2B5EF4-FFF2-40B4-BE49-F238E27FC236}">
                  <a16:creationId xmlns:a16="http://schemas.microsoft.com/office/drawing/2014/main" id="{03E0D287-F453-06C0-E431-671AE09B0D20}"/>
                </a:ext>
              </a:extLst>
            </p:cNvPr>
            <p:cNvSpPr txBox="1">
              <a:spLocks/>
            </p:cNvSpPr>
            <p:nvPr/>
          </p:nvSpPr>
          <p:spPr bwMode="black">
            <a:xfrm>
              <a:off x="5940134" y="5153659"/>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000" b="0" dirty="0">
                  <a:latin typeface="+mn-ea"/>
                  <a:ea typeface="+mn-ea"/>
                </a:rPr>
                <a:t>z [m]</a:t>
              </a:r>
              <a:endParaRPr lang="ja-JP" altLang="en-US" sz="1000" b="0" dirty="0">
                <a:latin typeface="+mn-ea"/>
                <a:ea typeface="+mn-ea"/>
              </a:endParaRPr>
            </a:p>
          </p:txBody>
        </p:sp>
        <p:sp>
          <p:nvSpPr>
            <p:cNvPr id="57" name="タイトル 1">
              <a:extLst>
                <a:ext uri="{FF2B5EF4-FFF2-40B4-BE49-F238E27FC236}">
                  <a16:creationId xmlns:a16="http://schemas.microsoft.com/office/drawing/2014/main" id="{29AA772E-3FF6-5BCE-56CF-4410DC029938}"/>
                </a:ext>
              </a:extLst>
            </p:cNvPr>
            <p:cNvSpPr txBox="1">
              <a:spLocks/>
            </p:cNvSpPr>
            <p:nvPr/>
          </p:nvSpPr>
          <p:spPr bwMode="black">
            <a:xfrm rot="16200000">
              <a:off x="4858731" y="3555237"/>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900" b="0" dirty="0">
                  <a:latin typeface="+mn-ea"/>
                  <a:ea typeface="+mn-ea"/>
                </a:rPr>
                <a:t>r [m]</a:t>
              </a:r>
              <a:endParaRPr lang="ja-JP" altLang="en-US" sz="900" b="0" dirty="0">
                <a:latin typeface="+mn-ea"/>
                <a:ea typeface="+mn-ea"/>
              </a:endParaRPr>
            </a:p>
          </p:txBody>
        </p:sp>
        <p:sp>
          <p:nvSpPr>
            <p:cNvPr id="32" name="タイトル 1">
              <a:extLst>
                <a:ext uri="{FF2B5EF4-FFF2-40B4-BE49-F238E27FC236}">
                  <a16:creationId xmlns:a16="http://schemas.microsoft.com/office/drawing/2014/main" id="{D3979B6C-9818-6BB8-C942-7C51CFE80478}"/>
                </a:ext>
              </a:extLst>
            </p:cNvPr>
            <p:cNvSpPr txBox="1">
              <a:spLocks/>
            </p:cNvSpPr>
            <p:nvPr/>
          </p:nvSpPr>
          <p:spPr bwMode="black">
            <a:xfrm>
              <a:off x="6871601" y="5134053"/>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000" b="0" dirty="0" err="1">
                  <a:latin typeface="+mn-ea"/>
                  <a:ea typeface="+mn-ea"/>
                </a:rPr>
                <a:t>Jt</a:t>
              </a:r>
              <a:r>
                <a:rPr lang="en-US" altLang="ja-JP" sz="1000" b="0" dirty="0">
                  <a:latin typeface="+mn-ea"/>
                  <a:ea typeface="+mn-ea"/>
                </a:rPr>
                <a:t> [A/m</a:t>
              </a:r>
              <a:r>
                <a:rPr lang="en-US" altLang="ja-JP" sz="1000" b="0" baseline="30000" dirty="0">
                  <a:latin typeface="+mn-ea"/>
                  <a:ea typeface="+mn-ea"/>
                </a:rPr>
                <a:t>2</a:t>
              </a:r>
              <a:r>
                <a:rPr lang="en-US" altLang="ja-JP" sz="1000" b="0" dirty="0">
                  <a:latin typeface="+mn-ea"/>
                  <a:ea typeface="+mn-ea"/>
                </a:rPr>
                <a:t>]</a:t>
              </a:r>
              <a:endParaRPr lang="ja-JP" altLang="en-US" sz="1000" b="0" dirty="0">
                <a:latin typeface="+mn-ea"/>
                <a:ea typeface="+mn-ea"/>
              </a:endParaRPr>
            </a:p>
          </p:txBody>
        </p:sp>
        <p:grpSp>
          <p:nvGrpSpPr>
            <p:cNvPr id="107" name="グループ化 106">
              <a:extLst>
                <a:ext uri="{FF2B5EF4-FFF2-40B4-BE49-F238E27FC236}">
                  <a16:creationId xmlns:a16="http://schemas.microsoft.com/office/drawing/2014/main" id="{1C77FD3B-3B3D-C71D-9520-6C34BAFB4CC2}"/>
                </a:ext>
              </a:extLst>
            </p:cNvPr>
            <p:cNvGrpSpPr>
              <a:grpSpLocks noChangeAspect="1"/>
            </p:cNvGrpSpPr>
            <p:nvPr/>
          </p:nvGrpSpPr>
          <p:grpSpPr>
            <a:xfrm>
              <a:off x="3003838" y="3205818"/>
              <a:ext cx="2439299" cy="2257021"/>
              <a:chOff x="6950530" y="3314181"/>
              <a:chExt cx="2413846" cy="2167602"/>
            </a:xfrm>
          </p:grpSpPr>
          <p:sp>
            <p:nvSpPr>
              <p:cNvPr id="108" name="正方形/長方形 107">
                <a:extLst>
                  <a:ext uri="{FF2B5EF4-FFF2-40B4-BE49-F238E27FC236}">
                    <a16:creationId xmlns:a16="http://schemas.microsoft.com/office/drawing/2014/main" id="{B04E64B3-7196-D97C-03CA-504453518EAF}"/>
                  </a:ext>
                </a:extLst>
              </p:cNvPr>
              <p:cNvSpPr/>
              <p:nvPr/>
            </p:nvSpPr>
            <p:spPr>
              <a:xfrm>
                <a:off x="7333460" y="3766272"/>
                <a:ext cx="487273" cy="1356531"/>
              </a:xfrm>
              <a:prstGeom prst="rect">
                <a:avLst/>
              </a:prstGeom>
              <a:solidFill>
                <a:srgbClr val="DAE3F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正方形/長方形 108">
                <a:extLst>
                  <a:ext uri="{FF2B5EF4-FFF2-40B4-BE49-F238E27FC236}">
                    <a16:creationId xmlns:a16="http://schemas.microsoft.com/office/drawing/2014/main" id="{7112CD8B-55A8-B064-481E-383BE143704F}"/>
                  </a:ext>
                </a:extLst>
              </p:cNvPr>
              <p:cNvSpPr/>
              <p:nvPr/>
            </p:nvSpPr>
            <p:spPr>
              <a:xfrm>
                <a:off x="7826875" y="3755776"/>
                <a:ext cx="1478611" cy="1379472"/>
              </a:xfrm>
              <a:prstGeom prst="rect">
                <a:avLst/>
              </a:prstGeom>
              <a:solidFill>
                <a:srgbClr val="F8CBA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0" name="グループ化 109">
                <a:extLst>
                  <a:ext uri="{FF2B5EF4-FFF2-40B4-BE49-F238E27FC236}">
                    <a16:creationId xmlns:a16="http://schemas.microsoft.com/office/drawing/2014/main" id="{D7BE9B7A-4DF0-6205-1C5F-8ACF60207722}"/>
                  </a:ext>
                </a:extLst>
              </p:cNvPr>
              <p:cNvGrpSpPr/>
              <p:nvPr/>
            </p:nvGrpSpPr>
            <p:grpSpPr>
              <a:xfrm>
                <a:off x="6950530" y="3314181"/>
                <a:ext cx="2413846" cy="2167602"/>
                <a:chOff x="9107016" y="861876"/>
                <a:chExt cx="2413846" cy="2167602"/>
              </a:xfrm>
            </p:grpSpPr>
            <p:pic>
              <p:nvPicPr>
                <p:cNvPr id="112" name="図 111" descr="グラフ&#10;&#10;自動的に生成された説明">
                  <a:extLst>
                    <a:ext uri="{FF2B5EF4-FFF2-40B4-BE49-F238E27FC236}">
                      <a16:creationId xmlns:a16="http://schemas.microsoft.com/office/drawing/2014/main" id="{67CB5672-317C-4BDF-C866-413EFCD460F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 t="5480" r="12579" b="65739"/>
                <a:stretch/>
              </p:blipFill>
              <p:spPr>
                <a:xfrm>
                  <a:off x="9107016" y="1177589"/>
                  <a:ext cx="2413846" cy="1851889"/>
                </a:xfrm>
                <a:prstGeom prst="rect">
                  <a:avLst/>
                </a:prstGeom>
                <a:ln>
                  <a:noFill/>
                </a:ln>
              </p:spPr>
            </p:pic>
            <p:cxnSp>
              <p:nvCxnSpPr>
                <p:cNvPr id="113" name="直線コネクタ 112">
                  <a:extLst>
                    <a:ext uri="{FF2B5EF4-FFF2-40B4-BE49-F238E27FC236}">
                      <a16:creationId xmlns:a16="http://schemas.microsoft.com/office/drawing/2014/main" id="{4DC66097-D9EA-D3DD-B6DD-820FD6CF7856}"/>
                    </a:ext>
                  </a:extLst>
                </p:cNvPr>
                <p:cNvCxnSpPr>
                  <a:cxnSpLocks/>
                </p:cNvCxnSpPr>
                <p:nvPr/>
              </p:nvCxnSpPr>
              <p:spPr>
                <a:xfrm>
                  <a:off x="9712202" y="861876"/>
                  <a:ext cx="0" cy="1796489"/>
                </a:xfrm>
                <a:prstGeom prst="line">
                  <a:avLst/>
                </a:prstGeom>
                <a:ln w="28575">
                  <a:noFill/>
                </a:ln>
              </p:spPr>
              <p:style>
                <a:lnRef idx="1">
                  <a:schemeClr val="accent1"/>
                </a:lnRef>
                <a:fillRef idx="0">
                  <a:schemeClr val="accent1"/>
                </a:fillRef>
                <a:effectRef idx="0">
                  <a:schemeClr val="accent1"/>
                </a:effectRef>
                <a:fontRef idx="minor">
                  <a:schemeClr val="tx1"/>
                </a:fontRef>
              </p:style>
            </p:cxnSp>
          </p:grpSp>
          <p:cxnSp>
            <p:nvCxnSpPr>
              <p:cNvPr id="111" name="直線コネクタ 110">
                <a:extLst>
                  <a:ext uri="{FF2B5EF4-FFF2-40B4-BE49-F238E27FC236}">
                    <a16:creationId xmlns:a16="http://schemas.microsoft.com/office/drawing/2014/main" id="{0F11A2A2-4684-1DAE-94AC-440E52298BA5}"/>
                  </a:ext>
                </a:extLst>
              </p:cNvPr>
              <p:cNvCxnSpPr/>
              <p:nvPr/>
            </p:nvCxnSpPr>
            <p:spPr>
              <a:xfrm>
                <a:off x="7561856" y="3334092"/>
                <a:ext cx="0" cy="1776578"/>
              </a:xfrm>
              <a:prstGeom prst="line">
                <a:avLst/>
              </a:prstGeom>
              <a:ln w="22225">
                <a:noFill/>
                <a:prstDash val="solid"/>
              </a:ln>
            </p:spPr>
            <p:style>
              <a:lnRef idx="1">
                <a:schemeClr val="accent1"/>
              </a:lnRef>
              <a:fillRef idx="0">
                <a:schemeClr val="accent1"/>
              </a:fillRef>
              <a:effectRef idx="0">
                <a:schemeClr val="accent1"/>
              </a:effectRef>
              <a:fontRef idx="minor">
                <a:schemeClr val="tx1"/>
              </a:fontRef>
            </p:style>
          </p:cxnSp>
        </p:grpSp>
        <p:cxnSp>
          <p:nvCxnSpPr>
            <p:cNvPr id="10" name="直線矢印コネクタ 9">
              <a:extLst>
                <a:ext uri="{FF2B5EF4-FFF2-40B4-BE49-F238E27FC236}">
                  <a16:creationId xmlns:a16="http://schemas.microsoft.com/office/drawing/2014/main" id="{3F156553-620D-1FE4-4037-7D2E56B0AA31}"/>
                </a:ext>
              </a:extLst>
            </p:cNvPr>
            <p:cNvCxnSpPr>
              <a:cxnSpLocks/>
            </p:cNvCxnSpPr>
            <p:nvPr/>
          </p:nvCxnSpPr>
          <p:spPr>
            <a:xfrm flipV="1">
              <a:off x="4059102" y="3779445"/>
              <a:ext cx="711351" cy="1206717"/>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69245A27-9F1E-48E1-6FC4-8074B0019323}"/>
                </a:ext>
              </a:extLst>
            </p:cNvPr>
            <p:cNvCxnSpPr>
              <a:cxnSpLocks/>
            </p:cNvCxnSpPr>
            <p:nvPr/>
          </p:nvCxnSpPr>
          <p:spPr>
            <a:xfrm>
              <a:off x="3883217" y="3357161"/>
              <a:ext cx="0" cy="274406"/>
            </a:xfrm>
            <a:prstGeom prst="straightConnector1">
              <a:avLst/>
            </a:prstGeom>
            <a:ln w="2222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FBF58CD6-5378-0A49-242B-A9DDCA0E2A79}"/>
              </a:ext>
            </a:extLst>
          </p:cNvPr>
          <p:cNvCxnSpPr>
            <a:cxnSpLocks/>
          </p:cNvCxnSpPr>
          <p:nvPr/>
        </p:nvCxnSpPr>
        <p:spPr>
          <a:xfrm>
            <a:off x="5904523" y="3134316"/>
            <a:ext cx="0" cy="142545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0" name="グループ化 59">
            <a:extLst>
              <a:ext uri="{FF2B5EF4-FFF2-40B4-BE49-F238E27FC236}">
                <a16:creationId xmlns:a16="http://schemas.microsoft.com/office/drawing/2014/main" id="{61D7C038-BABB-DD20-DA63-675745AE8DB3}"/>
              </a:ext>
            </a:extLst>
          </p:cNvPr>
          <p:cNvGrpSpPr/>
          <p:nvPr/>
        </p:nvGrpSpPr>
        <p:grpSpPr>
          <a:xfrm>
            <a:off x="1487840" y="1169163"/>
            <a:ext cx="2910068" cy="3135688"/>
            <a:chOff x="1487840" y="1169163"/>
            <a:chExt cx="2910068" cy="3135688"/>
          </a:xfrm>
        </p:grpSpPr>
        <p:sp>
          <p:nvSpPr>
            <p:cNvPr id="39" name="正方形/長方形 38">
              <a:extLst>
                <a:ext uri="{FF2B5EF4-FFF2-40B4-BE49-F238E27FC236}">
                  <a16:creationId xmlns:a16="http://schemas.microsoft.com/office/drawing/2014/main" id="{05525B44-44EE-E59E-819F-FD80A29102B9}"/>
                </a:ext>
              </a:extLst>
            </p:cNvPr>
            <p:cNvSpPr/>
            <p:nvPr/>
          </p:nvSpPr>
          <p:spPr>
            <a:xfrm>
              <a:off x="1487840" y="1169163"/>
              <a:ext cx="2799192" cy="313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0" name="図 39">
              <a:extLst>
                <a:ext uri="{FF2B5EF4-FFF2-40B4-BE49-F238E27FC236}">
                  <a16:creationId xmlns:a16="http://schemas.microsoft.com/office/drawing/2014/main" id="{277A018C-28C6-C800-957A-C1EDC8D7E2B0}"/>
                </a:ext>
              </a:extLst>
            </p:cNvPr>
            <p:cNvPicPr>
              <a:picLocks noChangeAspect="1"/>
            </p:cNvPicPr>
            <p:nvPr/>
          </p:nvPicPr>
          <p:blipFill rotWithShape="1">
            <a:blip r:embed="rId3">
              <a:extLst>
                <a:ext uri="{28A0092B-C50C-407E-A947-70E740481C1C}">
                  <a14:useLocalDpi xmlns:a14="http://schemas.microsoft.com/office/drawing/2010/main" val="0"/>
                </a:ext>
              </a:extLst>
            </a:blip>
            <a:srcRect l="43743" t="7084" r="42133" b="57824"/>
            <a:stretch/>
          </p:blipFill>
          <p:spPr>
            <a:xfrm>
              <a:off x="1743086" y="1229788"/>
              <a:ext cx="2300258" cy="2855609"/>
            </a:xfrm>
            <a:prstGeom prst="rect">
              <a:avLst/>
            </a:prstGeom>
          </p:spPr>
        </p:pic>
        <p:sp>
          <p:nvSpPr>
            <p:cNvPr id="42" name="タイトル 1">
              <a:extLst>
                <a:ext uri="{FF2B5EF4-FFF2-40B4-BE49-F238E27FC236}">
                  <a16:creationId xmlns:a16="http://schemas.microsoft.com/office/drawing/2014/main" id="{3A958C23-73BE-382A-7EA6-7511BF0AF088}"/>
                </a:ext>
              </a:extLst>
            </p:cNvPr>
            <p:cNvSpPr txBox="1">
              <a:spLocks/>
            </p:cNvSpPr>
            <p:nvPr/>
          </p:nvSpPr>
          <p:spPr bwMode="black">
            <a:xfrm>
              <a:off x="2097650" y="3906881"/>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000" b="0" dirty="0">
                  <a:latin typeface="+mn-ea"/>
                  <a:ea typeface="+mn-ea"/>
                </a:rPr>
                <a:t>z [m]</a:t>
              </a:r>
              <a:endParaRPr lang="ja-JP" altLang="en-US" sz="1000" b="0" dirty="0">
                <a:latin typeface="+mn-ea"/>
                <a:ea typeface="+mn-ea"/>
              </a:endParaRPr>
            </a:p>
          </p:txBody>
        </p:sp>
        <p:sp>
          <p:nvSpPr>
            <p:cNvPr id="44" name="タイトル 1">
              <a:extLst>
                <a:ext uri="{FF2B5EF4-FFF2-40B4-BE49-F238E27FC236}">
                  <a16:creationId xmlns:a16="http://schemas.microsoft.com/office/drawing/2014/main" id="{E3D69AB3-AF95-EFD2-D4A8-37D13102C6EC}"/>
                </a:ext>
              </a:extLst>
            </p:cNvPr>
            <p:cNvSpPr txBox="1">
              <a:spLocks/>
            </p:cNvSpPr>
            <p:nvPr/>
          </p:nvSpPr>
          <p:spPr bwMode="black">
            <a:xfrm rot="16200000">
              <a:off x="1016247" y="2308459"/>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900" b="0" dirty="0">
                  <a:latin typeface="+mn-ea"/>
                  <a:ea typeface="+mn-ea"/>
                </a:rPr>
                <a:t>r [m]</a:t>
              </a:r>
              <a:endParaRPr lang="ja-JP" altLang="en-US" sz="900" b="0" dirty="0">
                <a:latin typeface="+mn-ea"/>
                <a:ea typeface="+mn-ea"/>
              </a:endParaRPr>
            </a:p>
          </p:txBody>
        </p:sp>
        <p:sp>
          <p:nvSpPr>
            <p:cNvPr id="45" name="タイトル 1">
              <a:extLst>
                <a:ext uri="{FF2B5EF4-FFF2-40B4-BE49-F238E27FC236}">
                  <a16:creationId xmlns:a16="http://schemas.microsoft.com/office/drawing/2014/main" id="{72B4184B-5567-14D6-5B5E-212BC260E06D}"/>
                </a:ext>
              </a:extLst>
            </p:cNvPr>
            <p:cNvSpPr txBox="1">
              <a:spLocks/>
            </p:cNvSpPr>
            <p:nvPr/>
          </p:nvSpPr>
          <p:spPr bwMode="black">
            <a:xfrm>
              <a:off x="3029117" y="3887275"/>
              <a:ext cx="1368791" cy="30658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en-US" altLang="ja-JP" sz="1000" b="0" dirty="0" err="1">
                  <a:latin typeface="+mn-ea"/>
                  <a:ea typeface="+mn-ea"/>
                </a:rPr>
                <a:t>Jt</a:t>
              </a:r>
              <a:r>
                <a:rPr lang="en-US" altLang="ja-JP" sz="1000" b="0" dirty="0">
                  <a:latin typeface="+mn-ea"/>
                  <a:ea typeface="+mn-ea"/>
                </a:rPr>
                <a:t> [A/m</a:t>
              </a:r>
              <a:r>
                <a:rPr lang="en-US" altLang="ja-JP" sz="1000" b="0" baseline="30000" dirty="0">
                  <a:latin typeface="+mn-ea"/>
                  <a:ea typeface="+mn-ea"/>
                </a:rPr>
                <a:t>2</a:t>
              </a:r>
              <a:r>
                <a:rPr lang="en-US" altLang="ja-JP" sz="1000" b="0" dirty="0">
                  <a:latin typeface="+mn-ea"/>
                  <a:ea typeface="+mn-ea"/>
                </a:rPr>
                <a:t>]</a:t>
              </a:r>
              <a:endParaRPr lang="ja-JP" altLang="en-US" sz="1000" b="0" dirty="0">
                <a:latin typeface="+mn-ea"/>
                <a:ea typeface="+mn-ea"/>
              </a:endParaRPr>
            </a:p>
          </p:txBody>
        </p:sp>
      </p:grpSp>
      <p:cxnSp>
        <p:nvCxnSpPr>
          <p:cNvPr id="59" name="直線コネクタ 58">
            <a:extLst>
              <a:ext uri="{FF2B5EF4-FFF2-40B4-BE49-F238E27FC236}">
                <a16:creationId xmlns:a16="http://schemas.microsoft.com/office/drawing/2014/main" id="{890F28A4-FBD2-3139-F715-C5E36622FFE6}"/>
              </a:ext>
            </a:extLst>
          </p:cNvPr>
          <p:cNvCxnSpPr>
            <a:cxnSpLocks/>
          </p:cNvCxnSpPr>
          <p:nvPr/>
        </p:nvCxnSpPr>
        <p:spPr>
          <a:xfrm>
            <a:off x="-226764" y="1959041"/>
            <a:ext cx="0" cy="1870599"/>
          </a:xfrm>
          <a:prstGeom prst="line">
            <a:avLst/>
          </a:prstGeom>
          <a:ln w="28575">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4250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4" name="グループ化 43">
            <a:extLst>
              <a:ext uri="{FF2B5EF4-FFF2-40B4-BE49-F238E27FC236}">
                <a16:creationId xmlns:a16="http://schemas.microsoft.com/office/drawing/2014/main" id="{2086F45C-6749-B3E9-8A49-568545AD3951}"/>
              </a:ext>
            </a:extLst>
          </p:cNvPr>
          <p:cNvGrpSpPr>
            <a:grpSpLocks noChangeAspect="1"/>
          </p:cNvGrpSpPr>
          <p:nvPr/>
        </p:nvGrpSpPr>
        <p:grpSpPr>
          <a:xfrm>
            <a:off x="8363787" y="739674"/>
            <a:ext cx="3286429" cy="3889427"/>
            <a:chOff x="4437022" y="992977"/>
            <a:chExt cx="3666333" cy="5238788"/>
          </a:xfrm>
        </p:grpSpPr>
        <p:pic>
          <p:nvPicPr>
            <p:cNvPr id="42" name="図 41" descr="グラフ, レーダー チャート&#10;&#10;自動的に生成された説明">
              <a:extLst>
                <a:ext uri="{FF2B5EF4-FFF2-40B4-BE49-F238E27FC236}">
                  <a16:creationId xmlns:a16="http://schemas.microsoft.com/office/drawing/2014/main" id="{BE82CA89-BA16-37EB-69DE-C570FC58DE19}"/>
                </a:ext>
              </a:extLst>
            </p:cNvPr>
            <p:cNvPicPr>
              <a:picLocks noChangeAspect="1"/>
            </p:cNvPicPr>
            <p:nvPr/>
          </p:nvPicPr>
          <p:blipFill rotWithShape="1">
            <a:blip r:embed="rId3">
              <a:extLst>
                <a:ext uri="{28A0092B-C50C-407E-A947-70E740481C1C}">
                  <a14:useLocalDpi xmlns:a14="http://schemas.microsoft.com/office/drawing/2010/main" val="0"/>
                </a:ext>
              </a:extLst>
            </a:blip>
            <a:srcRect l="50134" t="11805" r="10432" b="11805"/>
            <a:stretch/>
          </p:blipFill>
          <p:spPr>
            <a:xfrm>
              <a:off x="4437022" y="992977"/>
              <a:ext cx="3464977" cy="5238788"/>
            </a:xfrm>
            <a:prstGeom prst="rect">
              <a:avLst/>
            </a:prstGeom>
          </p:spPr>
        </p:pic>
        <p:pic>
          <p:nvPicPr>
            <p:cNvPr id="43" name="図 42">
              <a:extLst>
                <a:ext uri="{FF2B5EF4-FFF2-40B4-BE49-F238E27FC236}">
                  <a16:creationId xmlns:a16="http://schemas.microsoft.com/office/drawing/2014/main" id="{6C4467F6-13B9-FB1C-33CD-93AD52ACD694}"/>
                </a:ext>
              </a:extLst>
            </p:cNvPr>
            <p:cNvPicPr>
              <a:picLocks/>
            </p:cNvPicPr>
            <p:nvPr/>
          </p:nvPicPr>
          <p:blipFill>
            <a:blip r:embed="rId4"/>
            <a:stretch>
              <a:fillRect/>
            </a:stretch>
          </p:blipFill>
          <p:spPr>
            <a:xfrm>
              <a:off x="7864820" y="2860569"/>
              <a:ext cx="238535" cy="1033008"/>
            </a:xfrm>
            <a:prstGeom prst="rect">
              <a:avLst/>
            </a:prstGeom>
          </p:spPr>
        </p:pic>
      </p:grpSp>
      <p:pic>
        <p:nvPicPr>
          <p:cNvPr id="30" name="図 29" descr="グラフ, 等高線グラフ&#10;&#10;自動的に生成された説明">
            <a:extLst>
              <a:ext uri="{FF2B5EF4-FFF2-40B4-BE49-F238E27FC236}">
                <a16:creationId xmlns:a16="http://schemas.microsoft.com/office/drawing/2014/main" id="{BA1AD8C3-8776-F295-892A-B82CAAD45717}"/>
              </a:ext>
            </a:extLst>
          </p:cNvPr>
          <p:cNvPicPr>
            <a:picLocks noChangeAspect="1"/>
          </p:cNvPicPr>
          <p:nvPr/>
        </p:nvPicPr>
        <p:blipFill rotWithShape="1">
          <a:blip r:embed="rId5">
            <a:extLst>
              <a:ext uri="{28A0092B-C50C-407E-A947-70E740481C1C}">
                <a14:useLocalDpi xmlns:a14="http://schemas.microsoft.com/office/drawing/2010/main" val="0"/>
              </a:ext>
            </a:extLst>
          </a:blip>
          <a:srcRect l="8501" t="18056" r="6525" b="18793"/>
          <a:stretch/>
        </p:blipFill>
        <p:spPr>
          <a:xfrm>
            <a:off x="348916" y="1423964"/>
            <a:ext cx="7385041" cy="3123660"/>
          </a:xfrm>
          <a:prstGeom prst="rect">
            <a:avLst/>
          </a:prstGeom>
        </p:spPr>
      </p:pic>
      <p:sp>
        <p:nvSpPr>
          <p:cNvPr id="2" name="タイトル 1">
            <a:extLst>
              <a:ext uri="{FF2B5EF4-FFF2-40B4-BE49-F238E27FC236}">
                <a16:creationId xmlns:a16="http://schemas.microsoft.com/office/drawing/2014/main" id="{5EED4435-37EC-0645-9C5E-5DD18D9F5ACA}"/>
              </a:ext>
            </a:extLst>
          </p:cNvPr>
          <p:cNvSpPr>
            <a:spLocks noGrp="1"/>
          </p:cNvSpPr>
          <p:nvPr>
            <p:ph type="title"/>
          </p:nvPr>
        </p:nvSpPr>
        <p:spPr/>
        <p:txBody>
          <a:bodyPr>
            <a:normAutofit fontScale="90000"/>
          </a:bodyPr>
          <a:lstStyle/>
          <a:p>
            <a:r>
              <a:rPr lang="ja-JP" altLang="en-US" dirty="0"/>
              <a:t>計測手法：高精度磁気プローブ計測の広域化</a:t>
            </a:r>
            <a:endParaRPr kumimoji="1" lang="ja-JP" altLang="en-US" dirty="0"/>
          </a:p>
        </p:txBody>
      </p:sp>
      <p:sp>
        <p:nvSpPr>
          <p:cNvPr id="3" name="テキスト プレースホルダー 2">
            <a:extLst>
              <a:ext uri="{FF2B5EF4-FFF2-40B4-BE49-F238E27FC236}">
                <a16:creationId xmlns:a16="http://schemas.microsoft.com/office/drawing/2014/main" id="{51347ACF-8EF9-A452-CB92-881B4C6BA83E}"/>
              </a:ext>
            </a:extLst>
          </p:cNvPr>
          <p:cNvSpPr>
            <a:spLocks noGrp="1"/>
          </p:cNvSpPr>
          <p:nvPr>
            <p:ph type="body" sz="quarter" idx="12"/>
          </p:nvPr>
        </p:nvSpPr>
        <p:spPr/>
        <p:txBody>
          <a:bodyPr/>
          <a:lstStyle/>
          <a:p>
            <a:r>
              <a:rPr kumimoji="1" lang="en-US" altLang="ja-JP" dirty="0"/>
              <a:t>PCB</a:t>
            </a:r>
            <a:r>
              <a:rPr kumimoji="1" lang="ja-JP" altLang="en-US" dirty="0"/>
              <a:t>プローブで電流シート中のトロイダル電流密度の塊：ブロブを</a:t>
            </a:r>
            <a:r>
              <a:rPr lang="ja-JP" altLang="en-US" dirty="0"/>
              <a:t>観測</a:t>
            </a:r>
            <a:r>
              <a:rPr kumimoji="1" lang="ja-JP" altLang="en-US" dirty="0"/>
              <a:t>した。</a:t>
            </a:r>
          </a:p>
        </p:txBody>
      </p:sp>
      <p:sp>
        <p:nvSpPr>
          <p:cNvPr id="6" name="スライド番号プレースホルダー 5">
            <a:extLst>
              <a:ext uri="{FF2B5EF4-FFF2-40B4-BE49-F238E27FC236}">
                <a16:creationId xmlns:a16="http://schemas.microsoft.com/office/drawing/2014/main" id="{E5A0C24E-0263-2249-DB64-B446BD141101}"/>
              </a:ext>
            </a:extLst>
          </p:cNvPr>
          <p:cNvSpPr>
            <a:spLocks noGrp="1"/>
          </p:cNvSpPr>
          <p:nvPr>
            <p:ph type="sldNum" sz="quarter" idx="4"/>
          </p:nvPr>
        </p:nvSpPr>
        <p:spPr/>
        <p:txBody>
          <a:bodyPr/>
          <a:lstStyle/>
          <a:p>
            <a:fld id="{BA60D87D-CB58-4AAC-9906-D8831D2EB70B}" type="slidenum">
              <a:rPr kumimoji="1" lang="ja-JP" altLang="en-US" smtClean="0"/>
              <a:pPr/>
              <a:t>67</a:t>
            </a:fld>
            <a:endParaRPr kumimoji="1" lang="ja-JP" altLang="en-US" dirty="0"/>
          </a:p>
        </p:txBody>
      </p:sp>
      <p:sp>
        <p:nvSpPr>
          <p:cNvPr id="21" name="テキスト ボックス 20">
            <a:extLst>
              <a:ext uri="{FF2B5EF4-FFF2-40B4-BE49-F238E27FC236}">
                <a16:creationId xmlns:a16="http://schemas.microsoft.com/office/drawing/2014/main" id="{2360F2F4-C6AF-95DF-E8BD-888051CB7BF7}"/>
              </a:ext>
            </a:extLst>
          </p:cNvPr>
          <p:cNvSpPr txBox="1"/>
          <p:nvPr/>
        </p:nvSpPr>
        <p:spPr bwMode="black">
          <a:xfrm>
            <a:off x="541784" y="600743"/>
            <a:ext cx="5420562" cy="1129493"/>
          </a:xfrm>
          <a:prstGeom prst="rect">
            <a:avLst/>
          </a:prstGeom>
          <a:noFill/>
          <a:ln w="31750" cap="sq">
            <a:noFill/>
            <a:miter lim="800000"/>
          </a:ln>
        </p:spPr>
        <p:txBody>
          <a:bodyPr vert="horz" wrap="square" lIns="182880" tIns="182880" rIns="182880" bIns="182880" rtlCol="0" anchor="t">
            <a:normAutofit fontScale="92500"/>
          </a:bodyPr>
          <a:lstStyle/>
          <a:p>
            <a:pPr>
              <a:lnSpc>
                <a:spcPct val="120000"/>
              </a:lnSpc>
            </a:pPr>
            <a:r>
              <a:rPr kumimoji="1" lang="ja-JP" altLang="en-US" sz="2200" b="1" dirty="0">
                <a:solidFill>
                  <a:schemeClr val="bg2">
                    <a:lumMod val="25000"/>
                  </a:schemeClr>
                </a:solidFill>
              </a:rPr>
              <a:t>ー　</a:t>
            </a:r>
            <a:r>
              <a:rPr kumimoji="1" lang="ja-JP" altLang="en-US" sz="2000" dirty="0">
                <a:solidFill>
                  <a:schemeClr val="bg2">
                    <a:lumMod val="25000"/>
                  </a:schemeClr>
                </a:solidFill>
              </a:rPr>
              <a:t>黒線：</a:t>
            </a:r>
            <a:r>
              <a:rPr kumimoji="1" lang="en-US" altLang="ja-JP" sz="2000" dirty="0">
                <a:solidFill>
                  <a:schemeClr val="bg2">
                    <a:lumMod val="25000"/>
                  </a:schemeClr>
                </a:solidFill>
              </a:rPr>
              <a:t>R-Z</a:t>
            </a:r>
            <a:r>
              <a:rPr kumimoji="1" lang="ja-JP" altLang="en-US" sz="2000" dirty="0">
                <a:solidFill>
                  <a:schemeClr val="bg2">
                    <a:lumMod val="25000"/>
                  </a:schemeClr>
                </a:solidFill>
              </a:rPr>
              <a:t>平面におけるポロイダル磁気面</a:t>
            </a:r>
            <a:br>
              <a:rPr kumimoji="1" lang="en-US" altLang="ja-JP" sz="2000" dirty="0">
                <a:solidFill>
                  <a:schemeClr val="bg2">
                    <a:lumMod val="25000"/>
                  </a:schemeClr>
                </a:solidFill>
              </a:rPr>
            </a:br>
            <a:r>
              <a:rPr kumimoji="1" lang="ja-JP" altLang="en-US" sz="2000" dirty="0">
                <a:solidFill>
                  <a:schemeClr val="bg2">
                    <a:lumMod val="25000"/>
                  </a:schemeClr>
                </a:solidFill>
              </a:rPr>
              <a:t>カラー面：紙面垂直なトロイダル電流密度 </a:t>
            </a:r>
            <a:r>
              <a:rPr kumimoji="1" lang="en-US" altLang="ja-JP" sz="2000" dirty="0" err="1">
                <a:solidFill>
                  <a:schemeClr val="bg2">
                    <a:lumMod val="25000"/>
                  </a:schemeClr>
                </a:solidFill>
              </a:rPr>
              <a:t>Jt</a:t>
            </a:r>
            <a:r>
              <a:rPr kumimoji="1" lang="ja-JP" altLang="en-US" sz="2000" dirty="0">
                <a:solidFill>
                  <a:schemeClr val="bg2">
                    <a:lumMod val="25000"/>
                  </a:schemeClr>
                </a:solidFill>
              </a:rPr>
              <a:t>　</a:t>
            </a:r>
            <a:endParaRPr kumimoji="1" lang="en-US" altLang="ja-JP" sz="2000" dirty="0">
              <a:solidFill>
                <a:schemeClr val="bg2">
                  <a:lumMod val="25000"/>
                </a:schemeClr>
              </a:solidFill>
            </a:endParaRPr>
          </a:p>
        </p:txBody>
      </p:sp>
      <p:grpSp>
        <p:nvGrpSpPr>
          <p:cNvPr id="35" name="グループ化 34">
            <a:extLst>
              <a:ext uri="{FF2B5EF4-FFF2-40B4-BE49-F238E27FC236}">
                <a16:creationId xmlns:a16="http://schemas.microsoft.com/office/drawing/2014/main" id="{FF2B3116-7F48-F2FF-DB92-1B6BA4AF20B6}"/>
              </a:ext>
            </a:extLst>
          </p:cNvPr>
          <p:cNvGrpSpPr/>
          <p:nvPr/>
        </p:nvGrpSpPr>
        <p:grpSpPr>
          <a:xfrm>
            <a:off x="1733329" y="4626738"/>
            <a:ext cx="4831710" cy="1188720"/>
            <a:chOff x="598172" y="4432027"/>
            <a:chExt cx="4831710" cy="1188720"/>
          </a:xfrm>
        </p:grpSpPr>
        <p:sp>
          <p:nvSpPr>
            <p:cNvPr id="31" name="テキスト ボックス 30">
              <a:extLst>
                <a:ext uri="{FF2B5EF4-FFF2-40B4-BE49-F238E27FC236}">
                  <a16:creationId xmlns:a16="http://schemas.microsoft.com/office/drawing/2014/main" id="{35B97C8A-9F4B-2CC1-8F82-28CE8E365BEE}"/>
                </a:ext>
              </a:extLst>
            </p:cNvPr>
            <p:cNvSpPr txBox="1"/>
            <p:nvPr/>
          </p:nvSpPr>
          <p:spPr bwMode="black">
            <a:xfrm>
              <a:off x="598172" y="4432027"/>
              <a:ext cx="4831710" cy="1188720"/>
            </a:xfrm>
            <a:prstGeom prst="rect">
              <a:avLst/>
            </a:prstGeom>
            <a:noFill/>
            <a:ln w="31750" cap="sq">
              <a:noFill/>
              <a:miter lim="800000"/>
            </a:ln>
          </p:spPr>
          <p:txBody>
            <a:bodyPr vert="horz" wrap="square" lIns="182880" tIns="182880" rIns="182880" bIns="182880" rtlCol="0" anchor="t">
              <a:normAutofit/>
            </a:bodyPr>
            <a:lstStyle/>
            <a:p>
              <a:pPr>
                <a:lnSpc>
                  <a:spcPct val="120000"/>
                </a:lnSpc>
              </a:pPr>
              <a:r>
                <a:rPr kumimoji="1" lang="ja-JP" altLang="en-US" dirty="0">
                  <a:solidFill>
                    <a:schemeClr val="bg2">
                      <a:lumMod val="25000"/>
                    </a:schemeClr>
                  </a:solidFill>
                </a:rPr>
                <a:t>従来型　</a:t>
              </a:r>
              <a:r>
                <a:rPr kumimoji="1" lang="en-US" altLang="ja-JP" dirty="0">
                  <a:solidFill>
                    <a:schemeClr val="bg2">
                      <a:lumMod val="25000"/>
                    </a:schemeClr>
                  </a:solidFill>
                </a:rPr>
                <a:t>r</a:t>
              </a:r>
              <a:r>
                <a:rPr kumimoji="1" lang="ja-JP" altLang="en-US" dirty="0">
                  <a:solidFill>
                    <a:schemeClr val="bg2">
                      <a:lumMod val="25000"/>
                    </a:schemeClr>
                  </a:solidFill>
                </a:rPr>
                <a:t>方向</a:t>
              </a:r>
              <a:r>
                <a:rPr kumimoji="1" lang="en-US" altLang="ja-JP" dirty="0">
                  <a:solidFill>
                    <a:schemeClr val="bg2">
                      <a:lumMod val="25000"/>
                    </a:schemeClr>
                  </a:solidFill>
                </a:rPr>
                <a:t>6</a:t>
              </a:r>
              <a:r>
                <a:rPr kumimoji="1" lang="ja-JP" altLang="en-US" dirty="0">
                  <a:solidFill>
                    <a:schemeClr val="bg2">
                      <a:lumMod val="25000"/>
                    </a:schemeClr>
                  </a:solidFill>
                </a:rPr>
                <a:t>本</a:t>
              </a:r>
              <a:r>
                <a:rPr kumimoji="1" lang="en-US" altLang="ja-JP" dirty="0">
                  <a:solidFill>
                    <a:schemeClr val="bg2">
                      <a:lumMod val="25000"/>
                    </a:schemeClr>
                  </a:solidFill>
                </a:rPr>
                <a:t>×z</a:t>
              </a:r>
              <a:r>
                <a:rPr kumimoji="1" lang="ja-JP" altLang="en-US" dirty="0">
                  <a:solidFill>
                    <a:schemeClr val="bg2">
                      <a:lumMod val="25000"/>
                    </a:schemeClr>
                  </a:solidFill>
                </a:rPr>
                <a:t>方向</a:t>
              </a:r>
              <a:r>
                <a:rPr kumimoji="1" lang="en-US" altLang="ja-JP" dirty="0">
                  <a:solidFill>
                    <a:schemeClr val="bg2">
                      <a:lumMod val="25000"/>
                    </a:schemeClr>
                  </a:solidFill>
                </a:rPr>
                <a:t>28</a:t>
              </a:r>
              <a:r>
                <a:rPr kumimoji="1" lang="ja-JP" altLang="en-US" dirty="0">
                  <a:solidFill>
                    <a:schemeClr val="bg2">
                      <a:lumMod val="25000"/>
                    </a:schemeClr>
                  </a:solidFill>
                </a:rPr>
                <a:t>点（</a:t>
              </a:r>
              <a:r>
                <a:rPr kumimoji="1" lang="en-US" altLang="ja-JP" dirty="0">
                  <a:solidFill>
                    <a:schemeClr val="bg2">
                      <a:lumMod val="25000"/>
                    </a:schemeClr>
                  </a:solidFill>
                </a:rPr>
                <a:t>168ch</a:t>
              </a:r>
              <a:r>
                <a:rPr kumimoji="1" lang="ja-JP" altLang="en-US" dirty="0">
                  <a:solidFill>
                    <a:schemeClr val="bg2">
                      <a:lumMod val="25000"/>
                    </a:schemeClr>
                  </a:solidFill>
                </a:rPr>
                <a:t>）</a:t>
              </a:r>
              <a:br>
                <a:rPr kumimoji="1" lang="en-US" altLang="ja-JP" dirty="0">
                  <a:solidFill>
                    <a:schemeClr val="bg2">
                      <a:lumMod val="25000"/>
                    </a:schemeClr>
                  </a:solidFill>
                </a:rPr>
              </a:br>
              <a:r>
                <a:rPr kumimoji="1" lang="ja-JP" altLang="en-US" dirty="0">
                  <a:solidFill>
                    <a:schemeClr val="bg2">
                      <a:lumMod val="25000"/>
                    </a:schemeClr>
                  </a:solidFill>
                </a:rPr>
                <a:t>装置内全体を広く計測</a:t>
              </a:r>
              <a:endParaRPr kumimoji="1" lang="en-US" altLang="ja-JP" dirty="0">
                <a:solidFill>
                  <a:schemeClr val="bg2">
                    <a:lumMod val="25000"/>
                  </a:schemeClr>
                </a:solidFill>
              </a:endParaRPr>
            </a:p>
          </p:txBody>
        </p:sp>
        <p:sp>
          <p:nvSpPr>
            <p:cNvPr id="33" name="正方形/長方形 32">
              <a:extLst>
                <a:ext uri="{FF2B5EF4-FFF2-40B4-BE49-F238E27FC236}">
                  <a16:creationId xmlns:a16="http://schemas.microsoft.com/office/drawing/2014/main" id="{A032B2C8-D521-B8F5-F738-74D33D712ADB}"/>
                </a:ext>
              </a:extLst>
            </p:cNvPr>
            <p:cNvSpPr/>
            <p:nvPr/>
          </p:nvSpPr>
          <p:spPr>
            <a:xfrm>
              <a:off x="701867" y="4591878"/>
              <a:ext cx="848637" cy="333279"/>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84F26411-FC2A-CF19-5F6D-4E851533D413}"/>
              </a:ext>
            </a:extLst>
          </p:cNvPr>
          <p:cNvGrpSpPr/>
          <p:nvPr/>
        </p:nvGrpSpPr>
        <p:grpSpPr>
          <a:xfrm>
            <a:off x="7612567" y="4626738"/>
            <a:ext cx="5220546" cy="1188720"/>
            <a:chOff x="7084096" y="4487930"/>
            <a:chExt cx="5782417" cy="1188720"/>
          </a:xfrm>
        </p:grpSpPr>
        <p:sp>
          <p:nvSpPr>
            <p:cNvPr id="32" name="テキスト ボックス 31">
              <a:extLst>
                <a:ext uri="{FF2B5EF4-FFF2-40B4-BE49-F238E27FC236}">
                  <a16:creationId xmlns:a16="http://schemas.microsoft.com/office/drawing/2014/main" id="{60B1B140-3785-4BA1-F84B-964E9941DC48}"/>
                </a:ext>
              </a:extLst>
            </p:cNvPr>
            <p:cNvSpPr txBox="1"/>
            <p:nvPr/>
          </p:nvSpPr>
          <p:spPr bwMode="black">
            <a:xfrm>
              <a:off x="7084096" y="4487930"/>
              <a:ext cx="5782417" cy="1188720"/>
            </a:xfrm>
            <a:prstGeom prst="rect">
              <a:avLst/>
            </a:prstGeom>
            <a:noFill/>
            <a:ln w="31750" cap="sq">
              <a:noFill/>
              <a:miter lim="800000"/>
            </a:ln>
          </p:spPr>
          <p:txBody>
            <a:bodyPr vert="horz" wrap="square" lIns="182880" tIns="182880" rIns="182880" bIns="182880" rtlCol="0" anchor="t">
              <a:normAutofit/>
            </a:bodyPr>
            <a:lstStyle/>
            <a:p>
              <a:pPr>
                <a:lnSpc>
                  <a:spcPct val="120000"/>
                </a:lnSpc>
              </a:pPr>
              <a:r>
                <a:rPr kumimoji="1" lang="en-US" altLang="ja-JP" dirty="0">
                  <a:solidFill>
                    <a:schemeClr val="bg2">
                      <a:lumMod val="25000"/>
                    </a:schemeClr>
                  </a:solidFill>
                </a:rPr>
                <a:t>PCB</a:t>
              </a:r>
              <a:r>
                <a:rPr kumimoji="1" lang="ja-JP" altLang="en-US" dirty="0">
                  <a:solidFill>
                    <a:schemeClr val="bg2">
                      <a:lumMod val="25000"/>
                    </a:schemeClr>
                  </a:solidFill>
                </a:rPr>
                <a:t>型　</a:t>
              </a:r>
              <a:r>
                <a:rPr kumimoji="1" lang="en-US" altLang="ja-JP" dirty="0">
                  <a:solidFill>
                    <a:schemeClr val="bg2">
                      <a:lumMod val="25000"/>
                    </a:schemeClr>
                  </a:solidFill>
                </a:rPr>
                <a:t>r</a:t>
              </a:r>
              <a:r>
                <a:rPr kumimoji="1" lang="ja-JP" altLang="en-US" dirty="0">
                  <a:solidFill>
                    <a:schemeClr val="bg2">
                      <a:lumMod val="25000"/>
                    </a:schemeClr>
                  </a:solidFill>
                </a:rPr>
                <a:t>方向</a:t>
              </a:r>
              <a:r>
                <a:rPr kumimoji="1" lang="en-US" altLang="ja-JP" dirty="0">
                  <a:solidFill>
                    <a:schemeClr val="bg2">
                      <a:lumMod val="25000"/>
                    </a:schemeClr>
                  </a:solidFill>
                </a:rPr>
                <a:t>25</a:t>
              </a:r>
              <a:r>
                <a:rPr kumimoji="1" lang="ja-JP" altLang="en-US" dirty="0">
                  <a:solidFill>
                    <a:schemeClr val="bg2">
                      <a:lumMod val="25000"/>
                    </a:schemeClr>
                  </a:solidFill>
                </a:rPr>
                <a:t>点</a:t>
              </a:r>
              <a:r>
                <a:rPr kumimoji="1" lang="en-US" altLang="ja-JP" dirty="0">
                  <a:solidFill>
                    <a:schemeClr val="bg2">
                      <a:lumMod val="25000"/>
                    </a:schemeClr>
                  </a:solidFill>
                </a:rPr>
                <a:t>×z</a:t>
              </a:r>
              <a:r>
                <a:rPr kumimoji="1" lang="ja-JP" altLang="en-US" dirty="0">
                  <a:solidFill>
                    <a:schemeClr val="bg2">
                      <a:lumMod val="25000"/>
                    </a:schemeClr>
                  </a:solidFill>
                </a:rPr>
                <a:t>方向</a:t>
              </a:r>
              <a:r>
                <a:rPr kumimoji="1" lang="en-US" altLang="ja-JP" dirty="0">
                  <a:solidFill>
                    <a:schemeClr val="bg2">
                      <a:lumMod val="25000"/>
                    </a:schemeClr>
                  </a:solidFill>
                </a:rPr>
                <a:t>5</a:t>
              </a:r>
              <a:r>
                <a:rPr kumimoji="1" lang="ja-JP" altLang="en-US" dirty="0">
                  <a:solidFill>
                    <a:schemeClr val="bg2">
                      <a:lumMod val="25000"/>
                    </a:schemeClr>
                  </a:solidFill>
                </a:rPr>
                <a:t>本（</a:t>
              </a:r>
              <a:r>
                <a:rPr kumimoji="1" lang="en-US" altLang="ja-JP" dirty="0">
                  <a:solidFill>
                    <a:schemeClr val="bg2">
                      <a:lumMod val="25000"/>
                    </a:schemeClr>
                  </a:solidFill>
                </a:rPr>
                <a:t>125ch</a:t>
              </a:r>
              <a:r>
                <a:rPr kumimoji="1" lang="ja-JP" altLang="en-US" dirty="0">
                  <a:solidFill>
                    <a:schemeClr val="bg2">
                      <a:lumMod val="25000"/>
                    </a:schemeClr>
                  </a:solidFill>
                </a:rPr>
                <a:t>）</a:t>
              </a:r>
              <a:br>
                <a:rPr kumimoji="1" lang="en-US" altLang="ja-JP" dirty="0">
                  <a:solidFill>
                    <a:schemeClr val="bg2">
                      <a:lumMod val="25000"/>
                    </a:schemeClr>
                  </a:solidFill>
                </a:rPr>
              </a:br>
              <a:r>
                <a:rPr kumimoji="1" lang="ja-JP" altLang="en-US" dirty="0">
                  <a:solidFill>
                    <a:schemeClr val="bg2">
                      <a:lumMod val="25000"/>
                    </a:schemeClr>
                  </a:solidFill>
                </a:rPr>
                <a:t>電流シート方向（</a:t>
              </a:r>
              <a:r>
                <a:rPr kumimoji="1" lang="en-US" altLang="ja-JP" dirty="0">
                  <a:solidFill>
                    <a:schemeClr val="bg2">
                      <a:lumMod val="25000"/>
                    </a:schemeClr>
                  </a:solidFill>
                </a:rPr>
                <a:t>r</a:t>
              </a:r>
              <a:r>
                <a:rPr kumimoji="1" lang="ja-JP" altLang="en-US" dirty="0">
                  <a:solidFill>
                    <a:schemeClr val="bg2">
                      <a:lumMod val="25000"/>
                    </a:schemeClr>
                  </a:solidFill>
                </a:rPr>
                <a:t>方向）に高分解能</a:t>
              </a:r>
              <a:endParaRPr kumimoji="1" lang="en-US" altLang="ja-JP" dirty="0">
                <a:solidFill>
                  <a:schemeClr val="bg2">
                    <a:lumMod val="25000"/>
                  </a:schemeClr>
                </a:solidFill>
              </a:endParaRPr>
            </a:p>
          </p:txBody>
        </p:sp>
        <p:sp>
          <p:nvSpPr>
            <p:cNvPr id="34" name="正方形/長方形 33">
              <a:extLst>
                <a:ext uri="{FF2B5EF4-FFF2-40B4-BE49-F238E27FC236}">
                  <a16:creationId xmlns:a16="http://schemas.microsoft.com/office/drawing/2014/main" id="{111FC71C-8BB3-8BA4-5168-2D1BE4B016DB}"/>
                </a:ext>
              </a:extLst>
            </p:cNvPr>
            <p:cNvSpPr/>
            <p:nvPr/>
          </p:nvSpPr>
          <p:spPr>
            <a:xfrm>
              <a:off x="7198641" y="4661224"/>
              <a:ext cx="848637" cy="333279"/>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正方形/長方形 36">
            <a:extLst>
              <a:ext uri="{FF2B5EF4-FFF2-40B4-BE49-F238E27FC236}">
                <a16:creationId xmlns:a16="http://schemas.microsoft.com/office/drawing/2014/main" id="{14D8DA61-2BD4-079F-B3AB-7294E1D041F6}"/>
              </a:ext>
            </a:extLst>
          </p:cNvPr>
          <p:cNvSpPr/>
          <p:nvPr/>
        </p:nvSpPr>
        <p:spPr>
          <a:xfrm>
            <a:off x="3200400" y="2049175"/>
            <a:ext cx="1033670" cy="2232000"/>
          </a:xfrm>
          <a:prstGeom prst="rect">
            <a:avLst/>
          </a:prstGeom>
          <a:noFill/>
          <a:ln w="38100">
            <a:solidFill>
              <a:srgbClr val="FF0000"/>
            </a:solidFill>
          </a:ln>
          <a:effectLst>
            <a:glow rad="381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F3A33863-58E2-7364-5085-BE10127009CE}"/>
              </a:ext>
            </a:extLst>
          </p:cNvPr>
          <p:cNvSpPr>
            <a:spLocks noChangeAspect="1"/>
          </p:cNvSpPr>
          <p:nvPr/>
        </p:nvSpPr>
        <p:spPr>
          <a:xfrm>
            <a:off x="8306792" y="685838"/>
            <a:ext cx="3407533" cy="3940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弧 38">
            <a:extLst>
              <a:ext uri="{FF2B5EF4-FFF2-40B4-BE49-F238E27FC236}">
                <a16:creationId xmlns:a16="http://schemas.microsoft.com/office/drawing/2014/main" id="{AD99271D-E330-0075-CE56-183C50535755}"/>
              </a:ext>
            </a:extLst>
          </p:cNvPr>
          <p:cNvSpPr/>
          <p:nvPr/>
        </p:nvSpPr>
        <p:spPr>
          <a:xfrm rot="15897762">
            <a:off x="5846416" y="-368991"/>
            <a:ext cx="1930650" cy="5808772"/>
          </a:xfrm>
          <a:prstGeom prst="arc">
            <a:avLst>
              <a:gd name="adj1" fmla="val 16936491"/>
              <a:gd name="adj2" fmla="val 3674787"/>
            </a:avLst>
          </a:prstGeom>
          <a:ln w="28575">
            <a:solidFill>
              <a:srgbClr val="FF0000"/>
            </a:solidFill>
            <a:headEnd type="none" w="med" len="med"/>
            <a:tailEnd type="arrow" w="med" len="med"/>
          </a:ln>
          <a:effectLst>
            <a:glow rad="38100">
              <a:schemeClr val="bg1">
                <a:alpha val="6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pic>
        <p:nvPicPr>
          <p:cNvPr id="40" name="図 39">
            <a:extLst>
              <a:ext uri="{FF2B5EF4-FFF2-40B4-BE49-F238E27FC236}">
                <a16:creationId xmlns:a16="http://schemas.microsoft.com/office/drawing/2014/main" id="{B433E7D0-4A25-6EC8-F41C-D46EFF123104}"/>
              </a:ext>
            </a:extLst>
          </p:cNvPr>
          <p:cNvPicPr>
            <a:picLocks noChangeAspect="1"/>
          </p:cNvPicPr>
          <p:nvPr/>
        </p:nvPicPr>
        <p:blipFill>
          <a:blip r:embed="rId6"/>
          <a:stretch>
            <a:fillRect/>
          </a:stretch>
        </p:blipFill>
        <p:spPr>
          <a:xfrm>
            <a:off x="696811" y="4408116"/>
            <a:ext cx="565988" cy="783909"/>
          </a:xfrm>
          <a:prstGeom prst="rect">
            <a:avLst/>
          </a:prstGeom>
        </p:spPr>
      </p:pic>
      <p:sp>
        <p:nvSpPr>
          <p:cNvPr id="23" name="テキスト ボックス 22">
            <a:extLst>
              <a:ext uri="{FF2B5EF4-FFF2-40B4-BE49-F238E27FC236}">
                <a16:creationId xmlns:a16="http://schemas.microsoft.com/office/drawing/2014/main" id="{50AFC1CA-2925-C9C8-F34A-A67C75DC090B}"/>
              </a:ext>
            </a:extLst>
          </p:cNvPr>
          <p:cNvSpPr txBox="1"/>
          <p:nvPr/>
        </p:nvSpPr>
        <p:spPr bwMode="black">
          <a:xfrm>
            <a:off x="3627954" y="4387709"/>
            <a:ext cx="826963" cy="284781"/>
          </a:xfrm>
          <a:prstGeom prst="rect">
            <a:avLst/>
          </a:prstGeom>
          <a:solidFill>
            <a:schemeClr val="bg1"/>
          </a:solidFill>
          <a:ln w="31750" cap="sq">
            <a:noFill/>
            <a:miter lim="800000"/>
          </a:ln>
        </p:spPr>
        <p:txBody>
          <a:bodyPr vert="horz" wrap="square" lIns="0" tIns="0" rIns="0" bIns="0" rtlCol="0" anchor="t">
            <a:normAutofit/>
          </a:bodyPr>
          <a:lstStyle/>
          <a:p>
            <a:pPr>
              <a:lnSpc>
                <a:spcPct val="120000"/>
              </a:lnSpc>
            </a:pPr>
            <a:r>
              <a:rPr kumimoji="1" lang="en-US" altLang="ja-JP" sz="1600" dirty="0">
                <a:solidFill>
                  <a:schemeClr val="bg2">
                    <a:lumMod val="25000"/>
                  </a:schemeClr>
                </a:solidFill>
              </a:rPr>
              <a:t>z [m]</a:t>
            </a:r>
          </a:p>
        </p:txBody>
      </p:sp>
      <p:sp>
        <p:nvSpPr>
          <p:cNvPr id="24" name="テキスト ボックス 23">
            <a:extLst>
              <a:ext uri="{FF2B5EF4-FFF2-40B4-BE49-F238E27FC236}">
                <a16:creationId xmlns:a16="http://schemas.microsoft.com/office/drawing/2014/main" id="{4C3FB803-C723-9EEC-E9B0-59BCDEFE8206}"/>
              </a:ext>
            </a:extLst>
          </p:cNvPr>
          <p:cNvSpPr txBox="1"/>
          <p:nvPr/>
        </p:nvSpPr>
        <p:spPr bwMode="black">
          <a:xfrm rot="16200000">
            <a:off x="-65072" y="2675149"/>
            <a:ext cx="826963" cy="284781"/>
          </a:xfrm>
          <a:prstGeom prst="rect">
            <a:avLst/>
          </a:prstGeom>
          <a:solidFill>
            <a:schemeClr val="bg1"/>
          </a:solidFill>
          <a:ln w="31750" cap="sq">
            <a:noFill/>
            <a:miter lim="800000"/>
          </a:ln>
        </p:spPr>
        <p:txBody>
          <a:bodyPr vert="horz" wrap="square" lIns="0" tIns="0" rIns="0" bIns="0" rtlCol="0" anchor="t">
            <a:normAutofit/>
          </a:bodyPr>
          <a:lstStyle/>
          <a:p>
            <a:pPr>
              <a:lnSpc>
                <a:spcPct val="120000"/>
              </a:lnSpc>
            </a:pPr>
            <a:r>
              <a:rPr kumimoji="1" lang="en-US" altLang="ja-JP" sz="1600" dirty="0">
                <a:solidFill>
                  <a:schemeClr val="bg2">
                    <a:lumMod val="25000"/>
                  </a:schemeClr>
                </a:solidFill>
              </a:rPr>
              <a:t>r [m]</a:t>
            </a:r>
          </a:p>
        </p:txBody>
      </p:sp>
      <p:sp>
        <p:nvSpPr>
          <p:cNvPr id="22" name="テキスト ボックス 21">
            <a:extLst>
              <a:ext uri="{FF2B5EF4-FFF2-40B4-BE49-F238E27FC236}">
                <a16:creationId xmlns:a16="http://schemas.microsoft.com/office/drawing/2014/main" id="{D217D221-12E0-40EB-391A-BEADB13114C4}"/>
              </a:ext>
            </a:extLst>
          </p:cNvPr>
          <p:cNvSpPr txBox="1"/>
          <p:nvPr/>
        </p:nvSpPr>
        <p:spPr bwMode="black">
          <a:xfrm>
            <a:off x="5937692" y="561185"/>
            <a:ext cx="2293590" cy="1129494"/>
          </a:xfrm>
          <a:prstGeom prst="rect">
            <a:avLst/>
          </a:prstGeom>
          <a:noFill/>
          <a:ln w="31750" cap="sq">
            <a:noFill/>
            <a:miter lim="800000"/>
          </a:ln>
        </p:spPr>
        <p:txBody>
          <a:bodyPr vert="horz" wrap="square" lIns="182880" tIns="182880" rIns="182880" bIns="182880" rtlCol="0" anchor="t">
            <a:normAutofit/>
          </a:bodyPr>
          <a:lstStyle/>
          <a:p>
            <a:pPr>
              <a:lnSpc>
                <a:spcPct val="120000"/>
              </a:lnSpc>
            </a:pPr>
            <a:r>
              <a:rPr kumimoji="1" lang="ja-JP" altLang="en-US" sz="2000" b="1" dirty="0">
                <a:solidFill>
                  <a:srgbClr val="FF0000"/>
                </a:solidFill>
              </a:rPr>
              <a:t>＊</a:t>
            </a:r>
            <a:r>
              <a:rPr kumimoji="1" lang="ja-JP" altLang="en-US" sz="2000" dirty="0">
                <a:solidFill>
                  <a:schemeClr val="bg2">
                    <a:lumMod val="25000"/>
                  </a:schemeClr>
                </a:solidFill>
              </a:rPr>
              <a:t>赤印：計測点</a:t>
            </a:r>
            <a:endParaRPr kumimoji="1" lang="en-US" altLang="ja-JP" sz="2000" dirty="0">
              <a:solidFill>
                <a:schemeClr val="bg2">
                  <a:lumMod val="25000"/>
                </a:schemeClr>
              </a:solidFill>
            </a:endParaRPr>
          </a:p>
        </p:txBody>
      </p:sp>
    </p:spTree>
    <p:extLst>
      <p:ext uri="{BB962C8B-B14F-4D97-AF65-F5344CB8AC3E}">
        <p14:creationId xmlns:p14="http://schemas.microsoft.com/office/powerpoint/2010/main" val="3917819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kumimoji="1" lang="ja-JP" altLang="en-US" sz="1800" dirty="0"/>
              <a:t>結果②：インフロー駆動位置による磁場構造変化</a:t>
            </a:r>
          </a:p>
        </p:txBody>
      </p:sp>
      <p:sp>
        <p:nvSpPr>
          <p:cNvPr id="3" name="フッター プレースホルダー 2">
            <a:extLst>
              <a:ext uri="{FF2B5EF4-FFF2-40B4-BE49-F238E27FC236}">
                <a16:creationId xmlns:a16="http://schemas.microsoft.com/office/drawing/2014/main" id="{5436AC79-6C64-5682-DB5C-D612F3349B7A}"/>
              </a:ext>
            </a:extLst>
          </p:cNvPr>
          <p:cNvSpPr>
            <a:spLocks noGrp="1"/>
          </p:cNvSpPr>
          <p:nvPr>
            <p:ph type="ftr" sz="quarter" idx="11"/>
          </p:nvPr>
        </p:nvSpPr>
        <p:spPr/>
        <p:txBody>
          <a:bodyPr/>
          <a:lstStyle/>
          <a:p>
            <a:r>
              <a:rPr kumimoji="1" lang="ja-JP" altLang="en-US"/>
              <a:t>フッター</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ja-JP" altLang="en-US" sz="2400" b="1" dirty="0"/>
              <a:t>ポロイダル磁場生成・インフロー駆動を担うコイルを変えた場合の</a:t>
            </a:r>
            <a:br>
              <a:rPr kumimoji="1" lang="en-US" altLang="ja-JP" sz="2400" b="1" dirty="0"/>
            </a:br>
            <a:r>
              <a:rPr kumimoji="1" lang="ja-JP" altLang="en-US" sz="2400" b="1" dirty="0"/>
              <a:t>磁場構造変化を観測した．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68</a:t>
            </a:fld>
            <a:endParaRPr kumimoji="1" lang="ja-JP" altLang="en-US" dirty="0"/>
          </a:p>
        </p:txBody>
      </p:sp>
      <p:grpSp>
        <p:nvGrpSpPr>
          <p:cNvPr id="45" name="グループ化 44">
            <a:extLst>
              <a:ext uri="{FF2B5EF4-FFF2-40B4-BE49-F238E27FC236}">
                <a16:creationId xmlns:a16="http://schemas.microsoft.com/office/drawing/2014/main" id="{5AA5582A-777A-32ED-65F2-B16909582B9D}"/>
              </a:ext>
            </a:extLst>
          </p:cNvPr>
          <p:cNvGrpSpPr/>
          <p:nvPr/>
        </p:nvGrpSpPr>
        <p:grpSpPr>
          <a:xfrm>
            <a:off x="1140363" y="413657"/>
            <a:ext cx="9911274" cy="5097575"/>
            <a:chOff x="1140363" y="413657"/>
            <a:chExt cx="9911274" cy="5097575"/>
          </a:xfrm>
        </p:grpSpPr>
        <p:sp>
          <p:nvSpPr>
            <p:cNvPr id="44" name="正方形/長方形 43">
              <a:extLst>
                <a:ext uri="{FF2B5EF4-FFF2-40B4-BE49-F238E27FC236}">
                  <a16:creationId xmlns:a16="http://schemas.microsoft.com/office/drawing/2014/main" id="{3720DC77-2981-1B00-FAB3-B6BBFA88FB41}"/>
                </a:ext>
              </a:extLst>
            </p:cNvPr>
            <p:cNvSpPr/>
            <p:nvPr/>
          </p:nvSpPr>
          <p:spPr>
            <a:xfrm>
              <a:off x="1140363" y="413657"/>
              <a:ext cx="9672200" cy="5097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3" name="グループ化 42">
              <a:extLst>
                <a:ext uri="{FF2B5EF4-FFF2-40B4-BE49-F238E27FC236}">
                  <a16:creationId xmlns:a16="http://schemas.microsoft.com/office/drawing/2014/main" id="{3C8BE7E3-EFE9-5B1C-B92D-1396323757C4}"/>
                </a:ext>
              </a:extLst>
            </p:cNvPr>
            <p:cNvGrpSpPr/>
            <p:nvPr/>
          </p:nvGrpSpPr>
          <p:grpSpPr>
            <a:xfrm>
              <a:off x="1379437" y="522157"/>
              <a:ext cx="9672200" cy="4869486"/>
              <a:chOff x="1379437" y="522157"/>
              <a:chExt cx="9672200" cy="4869486"/>
            </a:xfrm>
          </p:grpSpPr>
          <p:pic>
            <p:nvPicPr>
              <p:cNvPr id="7" name="図 6" descr="ダイアグラム&#10;&#10;自動的に生成された説明">
                <a:extLst>
                  <a:ext uri="{FF2B5EF4-FFF2-40B4-BE49-F238E27FC236}">
                    <a16:creationId xmlns:a16="http://schemas.microsoft.com/office/drawing/2014/main" id="{4C95E303-9198-DA53-A0F4-7B789F7D3517}"/>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13202" b="14902"/>
              <a:stretch/>
            </p:blipFill>
            <p:spPr>
              <a:xfrm>
                <a:off x="1379437" y="875150"/>
                <a:ext cx="8114186" cy="3841434"/>
              </a:xfrm>
              <a:prstGeom prst="rect">
                <a:avLst/>
              </a:prstGeom>
            </p:spPr>
          </p:pic>
          <p:sp>
            <p:nvSpPr>
              <p:cNvPr id="8" name="タイトル 1">
                <a:extLst>
                  <a:ext uri="{FF2B5EF4-FFF2-40B4-BE49-F238E27FC236}">
                    <a16:creationId xmlns:a16="http://schemas.microsoft.com/office/drawing/2014/main" id="{7993F79F-6F8C-C64E-1D1E-1EB55DFB57CD}"/>
                  </a:ext>
                </a:extLst>
              </p:cNvPr>
              <p:cNvSpPr txBox="1">
                <a:spLocks/>
              </p:cNvSpPr>
              <p:nvPr/>
            </p:nvSpPr>
            <p:spPr bwMode="black">
              <a:xfrm>
                <a:off x="3631271" y="522157"/>
                <a:ext cx="4203318" cy="411370"/>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ja-JP" altLang="en-US" sz="1600" b="0" dirty="0">
                    <a:latin typeface="+mn-ea"/>
                    <a:ea typeface="+mn-ea"/>
                  </a:rPr>
                  <a:t>トカマク合体実験装置</a:t>
                </a:r>
                <a:r>
                  <a:rPr lang="en-US" altLang="ja-JP" sz="1600" b="0" dirty="0">
                    <a:latin typeface="+mn-ea"/>
                    <a:ea typeface="+mn-ea"/>
                  </a:rPr>
                  <a:t>TS-6</a:t>
                </a:r>
                <a:endParaRPr lang="ja-JP" altLang="en-US" sz="1600" b="0" dirty="0">
                  <a:latin typeface="+mn-ea"/>
                  <a:ea typeface="+mn-ea"/>
                </a:endParaRPr>
              </a:p>
            </p:txBody>
          </p:sp>
          <p:cxnSp>
            <p:nvCxnSpPr>
              <p:cNvPr id="11" name="直線コネクタ 10">
                <a:extLst>
                  <a:ext uri="{FF2B5EF4-FFF2-40B4-BE49-F238E27FC236}">
                    <a16:creationId xmlns:a16="http://schemas.microsoft.com/office/drawing/2014/main" id="{47EA02CA-3DDB-9607-D062-5CDE353B9BE3}"/>
                  </a:ext>
                </a:extLst>
              </p:cNvPr>
              <p:cNvCxnSpPr>
                <a:cxnSpLocks/>
              </p:cNvCxnSpPr>
              <p:nvPr/>
            </p:nvCxnSpPr>
            <p:spPr>
              <a:xfrm>
                <a:off x="5118847" y="3469349"/>
                <a:ext cx="0" cy="1836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5297699-EE53-C076-E77D-DA4B31897FCE}"/>
                  </a:ext>
                </a:extLst>
              </p:cNvPr>
              <p:cNvCxnSpPr>
                <a:cxnSpLocks/>
              </p:cNvCxnSpPr>
              <p:nvPr/>
            </p:nvCxnSpPr>
            <p:spPr>
              <a:xfrm>
                <a:off x="6347013" y="3469349"/>
                <a:ext cx="0" cy="1872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787BE8-9D7B-DE44-82BF-99A2C464EE43}"/>
                  </a:ext>
                </a:extLst>
              </p:cNvPr>
              <p:cNvCxnSpPr>
                <a:cxnSpLocks/>
              </p:cNvCxnSpPr>
              <p:nvPr/>
            </p:nvCxnSpPr>
            <p:spPr>
              <a:xfrm>
                <a:off x="6732496" y="3267643"/>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6FB7F7C-4CD6-C3BC-051B-A884F14EBB25}"/>
                  </a:ext>
                </a:extLst>
              </p:cNvPr>
              <p:cNvCxnSpPr>
                <a:cxnSpLocks/>
              </p:cNvCxnSpPr>
              <p:nvPr/>
            </p:nvCxnSpPr>
            <p:spPr>
              <a:xfrm>
                <a:off x="4733366" y="3240748"/>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17A614E-2008-C52D-9C18-93DF9D990B60}"/>
                  </a:ext>
                </a:extLst>
              </p:cNvPr>
              <p:cNvCxnSpPr/>
              <p:nvPr/>
            </p:nvCxnSpPr>
            <p:spPr>
              <a:xfrm>
                <a:off x="5118847" y="4840949"/>
                <a:ext cx="1228166"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DD24576-05F1-065E-B655-ADFB873D973F}"/>
                  </a:ext>
                </a:extLst>
              </p:cNvPr>
              <p:cNvCxnSpPr>
                <a:cxnSpLocks/>
              </p:cNvCxnSpPr>
              <p:nvPr/>
            </p:nvCxnSpPr>
            <p:spPr>
              <a:xfrm>
                <a:off x="4733366" y="5260525"/>
                <a:ext cx="1999130"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タイトル 1">
                <a:extLst>
                  <a:ext uri="{FF2B5EF4-FFF2-40B4-BE49-F238E27FC236}">
                    <a16:creationId xmlns:a16="http://schemas.microsoft.com/office/drawing/2014/main" id="{B7C93667-E46D-2655-6313-72639DCCC6B4}"/>
                  </a:ext>
                </a:extLst>
              </p:cNvPr>
              <p:cNvSpPr txBox="1">
                <a:spLocks/>
              </p:cNvSpPr>
              <p:nvPr/>
            </p:nvSpPr>
            <p:spPr bwMode="black">
              <a:xfrm>
                <a:off x="5097659" y="4805945"/>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1"/>
                    </a:solidFill>
                    <a:latin typeface="+mn-lt"/>
                  </a:rPr>
                  <a:t>700 mm</a:t>
                </a:r>
                <a:endParaRPr lang="ja-JP" altLang="en-US" sz="1600" dirty="0">
                  <a:solidFill>
                    <a:schemeClr val="accent1"/>
                  </a:solidFill>
                  <a:latin typeface="+mn-lt"/>
                </a:endParaRPr>
              </a:p>
            </p:txBody>
          </p:sp>
          <p:sp>
            <p:nvSpPr>
              <p:cNvPr id="23" name="タイトル 1">
                <a:extLst>
                  <a:ext uri="{FF2B5EF4-FFF2-40B4-BE49-F238E27FC236}">
                    <a16:creationId xmlns:a16="http://schemas.microsoft.com/office/drawing/2014/main" id="{BAE92D75-4A4C-3947-6EDD-5F3A853B6794}"/>
                  </a:ext>
                </a:extLst>
              </p:cNvPr>
              <p:cNvSpPr txBox="1">
                <a:spLocks/>
              </p:cNvSpPr>
              <p:nvPr/>
            </p:nvSpPr>
            <p:spPr bwMode="black">
              <a:xfrm>
                <a:off x="5130911" y="4347301"/>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2"/>
                    </a:solidFill>
                    <a:latin typeface="+mn-lt"/>
                  </a:rPr>
                  <a:t>427 mm</a:t>
                </a:r>
                <a:endParaRPr lang="ja-JP" altLang="en-US" sz="1600" dirty="0">
                  <a:solidFill>
                    <a:schemeClr val="accent2"/>
                  </a:solidFill>
                  <a:latin typeface="+mn-lt"/>
                </a:endParaRPr>
              </a:p>
            </p:txBody>
          </p:sp>
          <p:sp>
            <p:nvSpPr>
              <p:cNvPr id="26" name="四角形: 角を丸くする 25">
                <a:extLst>
                  <a:ext uri="{FF2B5EF4-FFF2-40B4-BE49-F238E27FC236}">
                    <a16:creationId xmlns:a16="http://schemas.microsoft.com/office/drawing/2014/main" id="{EF9BE80C-B5CB-2792-39A6-6EEF0A056DB7}"/>
                  </a:ext>
                </a:extLst>
              </p:cNvPr>
              <p:cNvSpPr/>
              <p:nvPr/>
            </p:nvSpPr>
            <p:spPr>
              <a:xfrm>
                <a:off x="6633887" y="1834489"/>
                <a:ext cx="197217" cy="1461558"/>
              </a:xfrm>
              <a:prstGeom prst="roundRect">
                <a:avLst>
                  <a:gd name="adj" fmla="val 50000"/>
                </a:avLst>
              </a:prstGeom>
              <a:solidFill>
                <a:srgbClr val="4472C4">
                  <a:alpha val="50196"/>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46B7544D-43A7-41EE-C73E-344A4F728B84}"/>
                  </a:ext>
                </a:extLst>
              </p:cNvPr>
              <p:cNvSpPr/>
              <p:nvPr/>
            </p:nvSpPr>
            <p:spPr>
              <a:xfrm>
                <a:off x="4634757" y="1843454"/>
                <a:ext cx="197217" cy="1461558"/>
              </a:xfrm>
              <a:prstGeom prst="roundRect">
                <a:avLst>
                  <a:gd name="adj" fmla="val 50000"/>
                </a:avLst>
              </a:prstGeom>
              <a:solidFill>
                <a:srgbClr val="4472C4">
                  <a:alpha val="49804"/>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3559A2D7-3322-06ED-4FF2-73B9ACBD0818}"/>
                  </a:ext>
                </a:extLst>
              </p:cNvPr>
              <p:cNvSpPr/>
              <p:nvPr/>
            </p:nvSpPr>
            <p:spPr>
              <a:xfrm>
                <a:off x="5086967" y="1645368"/>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3A1CBB8C-872A-8254-ECDA-68DE74A4C2F9}"/>
                  </a:ext>
                </a:extLst>
              </p:cNvPr>
              <p:cNvSpPr/>
              <p:nvPr/>
            </p:nvSpPr>
            <p:spPr>
              <a:xfrm>
                <a:off x="6258928" y="1615053"/>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2B5F6116-999F-676E-389D-96B77BAA1A20}"/>
                  </a:ext>
                </a:extLst>
              </p:cNvPr>
              <p:cNvPicPr>
                <a:picLocks noChangeAspect="1"/>
              </p:cNvPicPr>
              <p:nvPr/>
            </p:nvPicPr>
            <p:blipFill>
              <a:blip r:embed="rId3"/>
              <a:stretch>
                <a:fillRect/>
              </a:stretch>
            </p:blipFill>
            <p:spPr>
              <a:xfrm>
                <a:off x="8365779" y="4378232"/>
                <a:ext cx="731691" cy="1013411"/>
              </a:xfrm>
              <a:prstGeom prst="rect">
                <a:avLst/>
              </a:prstGeom>
            </p:spPr>
          </p:pic>
          <p:sp>
            <p:nvSpPr>
              <p:cNvPr id="6" name="タイトル 1">
                <a:extLst>
                  <a:ext uri="{FF2B5EF4-FFF2-40B4-BE49-F238E27FC236}">
                    <a16:creationId xmlns:a16="http://schemas.microsoft.com/office/drawing/2014/main" id="{920693CF-D8FB-A219-77C5-EC445266BC0A}"/>
                  </a:ext>
                </a:extLst>
              </p:cNvPr>
              <p:cNvSpPr txBox="1">
                <a:spLocks/>
              </p:cNvSpPr>
              <p:nvPr/>
            </p:nvSpPr>
            <p:spPr bwMode="black">
              <a:xfrm>
                <a:off x="2642705" y="4695581"/>
                <a:ext cx="2495954" cy="41137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ja-JP" altLang="en-US" sz="1600" b="0" dirty="0">
                    <a:latin typeface="+mn-ea"/>
                    <a:ea typeface="+mn-ea"/>
                  </a:rPr>
                  <a:t>コイル間距離</a:t>
                </a:r>
              </a:p>
            </p:txBody>
          </p:sp>
          <p:cxnSp>
            <p:nvCxnSpPr>
              <p:cNvPr id="9" name="直線コネクタ 8">
                <a:extLst>
                  <a:ext uri="{FF2B5EF4-FFF2-40B4-BE49-F238E27FC236}">
                    <a16:creationId xmlns:a16="http://schemas.microsoft.com/office/drawing/2014/main" id="{62931AAC-AC9A-9B75-4C45-AC6549D992CB}"/>
                  </a:ext>
                </a:extLst>
              </p:cNvPr>
              <p:cNvCxnSpPr>
                <a:cxnSpLocks/>
              </p:cNvCxnSpPr>
              <p:nvPr/>
            </p:nvCxnSpPr>
            <p:spPr>
              <a:xfrm flipV="1">
                <a:off x="5710589" y="1892852"/>
                <a:ext cx="3994345" cy="57418"/>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ECB709F-E4C3-91C0-5589-E6D719AFC1F6}"/>
                  </a:ext>
                </a:extLst>
              </p:cNvPr>
              <p:cNvCxnSpPr>
                <a:cxnSpLocks/>
              </p:cNvCxnSpPr>
              <p:nvPr/>
            </p:nvCxnSpPr>
            <p:spPr>
              <a:xfrm flipV="1">
                <a:off x="5710589" y="2542201"/>
                <a:ext cx="4533793" cy="5788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6BD04DD7-9140-A9DF-7233-99C87597FCA0}"/>
                  </a:ext>
                </a:extLst>
              </p:cNvPr>
              <p:cNvCxnSpPr>
                <a:cxnSpLocks/>
              </p:cNvCxnSpPr>
              <p:nvPr/>
            </p:nvCxnSpPr>
            <p:spPr>
              <a:xfrm flipV="1">
                <a:off x="9538375" y="1892852"/>
                <a:ext cx="0" cy="61113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タイトル 1">
                <a:extLst>
                  <a:ext uri="{FF2B5EF4-FFF2-40B4-BE49-F238E27FC236}">
                    <a16:creationId xmlns:a16="http://schemas.microsoft.com/office/drawing/2014/main" id="{4AC8D527-D2A0-BF8E-DC51-C381574A1CAB}"/>
                  </a:ext>
                </a:extLst>
              </p:cNvPr>
              <p:cNvSpPr txBox="1">
                <a:spLocks/>
              </p:cNvSpPr>
              <p:nvPr/>
            </p:nvSpPr>
            <p:spPr bwMode="black">
              <a:xfrm rot="16200000">
                <a:off x="9027709" y="1806573"/>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1"/>
                    </a:solidFill>
                    <a:latin typeface="+mn-lt"/>
                  </a:rPr>
                  <a:t>220 mm</a:t>
                </a:r>
                <a:endParaRPr lang="ja-JP" altLang="en-US" sz="1600" dirty="0">
                  <a:solidFill>
                    <a:schemeClr val="accent1"/>
                  </a:solidFill>
                  <a:latin typeface="+mn-lt"/>
                </a:endParaRPr>
              </a:p>
            </p:txBody>
          </p:sp>
          <p:sp>
            <p:nvSpPr>
              <p:cNvPr id="17" name="タイトル 1">
                <a:extLst>
                  <a:ext uri="{FF2B5EF4-FFF2-40B4-BE49-F238E27FC236}">
                    <a16:creationId xmlns:a16="http://schemas.microsoft.com/office/drawing/2014/main" id="{75534D06-0531-82FE-9DE9-58700AE2F528}"/>
                  </a:ext>
                </a:extLst>
              </p:cNvPr>
              <p:cNvSpPr txBox="1">
                <a:spLocks/>
              </p:cNvSpPr>
              <p:nvPr/>
            </p:nvSpPr>
            <p:spPr bwMode="black">
              <a:xfrm rot="16200000">
                <a:off x="9650436" y="1843864"/>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2"/>
                    </a:solidFill>
                    <a:latin typeface="+mn-lt"/>
                  </a:rPr>
                  <a:t>310 mm</a:t>
                </a:r>
                <a:endParaRPr lang="ja-JP" altLang="en-US" sz="1600" dirty="0">
                  <a:solidFill>
                    <a:schemeClr val="accent2"/>
                  </a:solidFill>
                  <a:latin typeface="+mn-lt"/>
                </a:endParaRPr>
              </a:p>
            </p:txBody>
          </p:sp>
          <p:cxnSp>
            <p:nvCxnSpPr>
              <p:cNvPr id="33" name="直線矢印コネクタ 32">
                <a:extLst>
                  <a:ext uri="{FF2B5EF4-FFF2-40B4-BE49-F238E27FC236}">
                    <a16:creationId xmlns:a16="http://schemas.microsoft.com/office/drawing/2014/main" id="{5BB54A3C-F7A7-3D9A-B17D-B3A662930F03}"/>
                  </a:ext>
                </a:extLst>
              </p:cNvPr>
              <p:cNvCxnSpPr>
                <a:cxnSpLocks/>
              </p:cNvCxnSpPr>
              <p:nvPr/>
            </p:nvCxnSpPr>
            <p:spPr>
              <a:xfrm flipV="1">
                <a:off x="10189377" y="1576219"/>
                <a:ext cx="0" cy="970134"/>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6BD6F26-F368-C371-546F-3C2A4D8FB33E}"/>
                  </a:ext>
                </a:extLst>
              </p:cNvPr>
              <p:cNvCxnSpPr>
                <a:cxnSpLocks/>
              </p:cNvCxnSpPr>
              <p:nvPr/>
            </p:nvCxnSpPr>
            <p:spPr>
              <a:xfrm flipV="1">
                <a:off x="5710589" y="1623048"/>
                <a:ext cx="4831830" cy="45603"/>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2" name="タイトル 1">
                <a:extLst>
                  <a:ext uri="{FF2B5EF4-FFF2-40B4-BE49-F238E27FC236}">
                    <a16:creationId xmlns:a16="http://schemas.microsoft.com/office/drawing/2014/main" id="{A9EBB5BD-920F-457E-C98B-4C6A7FC0D4AC}"/>
                  </a:ext>
                </a:extLst>
              </p:cNvPr>
              <p:cNvSpPr txBox="1">
                <a:spLocks/>
              </p:cNvSpPr>
              <p:nvPr/>
            </p:nvSpPr>
            <p:spPr bwMode="black">
              <a:xfrm>
                <a:off x="9301577" y="2541209"/>
                <a:ext cx="1750060" cy="500725"/>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ja-JP" altLang="en-US" sz="1600" b="0" dirty="0">
                    <a:latin typeface="+mn-ea"/>
                    <a:ea typeface="+mn-ea"/>
                  </a:rPr>
                  <a:t>コイル半径</a:t>
                </a:r>
              </a:p>
            </p:txBody>
          </p:sp>
        </p:grpSp>
      </p:grpSp>
    </p:spTree>
    <p:extLst>
      <p:ext uri="{BB962C8B-B14F-4D97-AF65-F5344CB8AC3E}">
        <p14:creationId xmlns:p14="http://schemas.microsoft.com/office/powerpoint/2010/main" val="2055081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C5A35-1CFE-1FAC-15E8-C8D09938B527}"/>
              </a:ext>
            </a:extLst>
          </p:cNvPr>
          <p:cNvSpPr>
            <a:spLocks noGrp="1"/>
          </p:cNvSpPr>
          <p:nvPr>
            <p:ph type="title"/>
          </p:nvPr>
        </p:nvSpPr>
        <p:spPr/>
        <p:txBody>
          <a:bodyPr>
            <a:normAutofit fontScale="90000"/>
          </a:bodyPr>
          <a:lstStyle/>
          <a:p>
            <a:r>
              <a:rPr kumimoji="1" lang="ja-JP" altLang="en-US" dirty="0"/>
              <a:t>新規磁場計測システムの開発</a:t>
            </a:r>
          </a:p>
        </p:txBody>
      </p:sp>
      <p:sp>
        <p:nvSpPr>
          <p:cNvPr id="4" name="コンテンツ プレースホルダー 3">
            <a:extLst>
              <a:ext uri="{FF2B5EF4-FFF2-40B4-BE49-F238E27FC236}">
                <a16:creationId xmlns:a16="http://schemas.microsoft.com/office/drawing/2014/main" id="{AA3AAB7E-3C0F-1014-22B2-E954EB2B0AD2}"/>
              </a:ext>
            </a:extLst>
          </p:cNvPr>
          <p:cNvSpPr>
            <a:spLocks noGrp="1"/>
          </p:cNvSpPr>
          <p:nvPr>
            <p:ph idx="1"/>
          </p:nvPr>
        </p:nvSpPr>
        <p:spPr>
          <a:xfrm>
            <a:off x="450376" y="562658"/>
            <a:ext cx="6258649" cy="4388779"/>
          </a:xfrm>
        </p:spPr>
        <p:txBody>
          <a:bodyPr>
            <a:normAutofit/>
          </a:bodyPr>
          <a:lstStyle/>
          <a:p>
            <a:r>
              <a:rPr kumimoji="1" lang="ja-JP" altLang="en-US" sz="2000" dirty="0"/>
              <a:t>計測範囲の拡大</a:t>
            </a:r>
            <a:br>
              <a:rPr kumimoji="1" lang="en-US" altLang="ja-JP" sz="2000" dirty="0"/>
            </a:br>
            <a:r>
              <a:rPr kumimoji="1" lang="ja-JP" altLang="en-US" sz="2000" dirty="0"/>
              <a:t>→ </a:t>
            </a:r>
            <a:r>
              <a:rPr lang="en-US" altLang="ja-JP" sz="2000" dirty="0">
                <a:latin typeface="+mn-ea"/>
              </a:rPr>
              <a:t>r</a:t>
            </a:r>
            <a:r>
              <a:rPr lang="ja-JP" altLang="en-US" sz="2000" dirty="0"/>
              <a:t>方向：アウトフロー外側領域のブロブの観測</a:t>
            </a:r>
            <a:br>
              <a:rPr lang="en-US" altLang="ja-JP" sz="2000" dirty="0"/>
            </a:br>
            <a:r>
              <a:rPr lang="ja-JP" altLang="en-US" sz="2000" dirty="0"/>
              <a:t>　</a:t>
            </a:r>
            <a:r>
              <a:rPr lang="en-US" altLang="ja-JP" sz="2000" dirty="0">
                <a:latin typeface="+mn-ea"/>
              </a:rPr>
              <a:t>z</a:t>
            </a:r>
            <a:r>
              <a:rPr lang="ja-JP" altLang="en-US" sz="2000" dirty="0"/>
              <a:t>方向：インフロー流入の観測</a:t>
            </a:r>
            <a:endParaRPr kumimoji="1" lang="en-US" altLang="ja-JP" sz="2000" dirty="0"/>
          </a:p>
        </p:txBody>
      </p:sp>
      <p:sp>
        <p:nvSpPr>
          <p:cNvPr id="5" name="フッター プレースホルダー 4">
            <a:extLst>
              <a:ext uri="{FF2B5EF4-FFF2-40B4-BE49-F238E27FC236}">
                <a16:creationId xmlns:a16="http://schemas.microsoft.com/office/drawing/2014/main" id="{0A45F12E-7DA2-7D87-1A8F-622C614022FD}"/>
              </a:ext>
            </a:extLst>
          </p:cNvPr>
          <p:cNvSpPr>
            <a:spLocks noGrp="1"/>
          </p:cNvSpPr>
          <p:nvPr>
            <p:ph type="ftr" sz="quarter" idx="11"/>
          </p:nvPr>
        </p:nvSpPr>
        <p:spPr/>
        <p:txBody>
          <a:bodyPr/>
          <a:lstStyle/>
          <a:p>
            <a:r>
              <a:rPr kumimoji="1" lang="en-US" altLang="ja-JP" dirty="0"/>
              <a:t>[3] M. Akimitsu et al., Plasma Fusion Res. 13, 1202108 (2018).</a:t>
            </a:r>
          </a:p>
        </p:txBody>
      </p:sp>
      <p:sp>
        <p:nvSpPr>
          <p:cNvPr id="8" name="テキスト プレースホルダー 7">
            <a:extLst>
              <a:ext uri="{FF2B5EF4-FFF2-40B4-BE49-F238E27FC236}">
                <a16:creationId xmlns:a16="http://schemas.microsoft.com/office/drawing/2014/main" id="{6AFF5793-BC76-3A41-1195-66CC4E8FC4C8}"/>
              </a:ext>
            </a:extLst>
          </p:cNvPr>
          <p:cNvSpPr>
            <a:spLocks noGrp="1"/>
          </p:cNvSpPr>
          <p:nvPr>
            <p:ph type="body" sz="quarter" idx="12"/>
          </p:nvPr>
        </p:nvSpPr>
        <p:spPr/>
        <p:txBody>
          <a:bodyPr/>
          <a:lstStyle/>
          <a:p>
            <a:r>
              <a:rPr lang="ja-JP" altLang="en-US" dirty="0"/>
              <a:t>広範囲・</a:t>
            </a:r>
            <a:r>
              <a:rPr lang="en-US" altLang="ja-JP" dirty="0"/>
              <a:t>3</a:t>
            </a:r>
            <a:r>
              <a:rPr lang="ja-JP" altLang="en-US" dirty="0"/>
              <a:t>成分磁場の計測で電流シート・リコネクション過程全体を</a:t>
            </a:r>
            <a:br>
              <a:rPr lang="en-US" altLang="ja-JP" dirty="0"/>
            </a:br>
            <a:r>
              <a:rPr lang="ja-JP" altLang="en-US" dirty="0"/>
              <a:t>より正確に把握できるようになる。</a:t>
            </a:r>
          </a:p>
        </p:txBody>
      </p:sp>
      <p:sp>
        <p:nvSpPr>
          <p:cNvPr id="6" name="スライド番号プレースホルダー 5">
            <a:extLst>
              <a:ext uri="{FF2B5EF4-FFF2-40B4-BE49-F238E27FC236}">
                <a16:creationId xmlns:a16="http://schemas.microsoft.com/office/drawing/2014/main" id="{670E17CE-7EFC-31F1-AF15-F37DA1953EEB}"/>
              </a:ext>
            </a:extLst>
          </p:cNvPr>
          <p:cNvSpPr>
            <a:spLocks noGrp="1"/>
          </p:cNvSpPr>
          <p:nvPr>
            <p:ph type="sldNum" sz="quarter" idx="4"/>
          </p:nvPr>
        </p:nvSpPr>
        <p:spPr/>
        <p:txBody>
          <a:bodyPr/>
          <a:lstStyle/>
          <a:p>
            <a:fld id="{BA60D87D-CB58-4AAC-9906-D8831D2EB70B}" type="slidenum">
              <a:rPr kumimoji="1" lang="ja-JP" altLang="en-US" smtClean="0"/>
              <a:pPr/>
              <a:t>69</a:t>
            </a:fld>
            <a:endParaRPr kumimoji="1" lang="ja-JP" altLang="en-US" dirty="0"/>
          </a:p>
        </p:txBody>
      </p:sp>
      <p:grpSp>
        <p:nvGrpSpPr>
          <p:cNvPr id="46" name="グループ化 45">
            <a:extLst>
              <a:ext uri="{FF2B5EF4-FFF2-40B4-BE49-F238E27FC236}">
                <a16:creationId xmlns:a16="http://schemas.microsoft.com/office/drawing/2014/main" id="{2F5625A1-9D57-B169-EF5F-263513BC8908}"/>
              </a:ext>
            </a:extLst>
          </p:cNvPr>
          <p:cNvGrpSpPr>
            <a:grpSpLocks noChangeAspect="1"/>
          </p:cNvGrpSpPr>
          <p:nvPr/>
        </p:nvGrpSpPr>
        <p:grpSpPr>
          <a:xfrm>
            <a:off x="421731" y="1526142"/>
            <a:ext cx="5710572" cy="4390083"/>
            <a:chOff x="348916" y="858062"/>
            <a:chExt cx="5199959" cy="3997542"/>
          </a:xfrm>
        </p:grpSpPr>
        <p:pic>
          <p:nvPicPr>
            <p:cNvPr id="9" name="図 8" descr="グラフ, 等高線グラフ&#10;&#10;自動的に生成された説明">
              <a:extLst>
                <a:ext uri="{FF2B5EF4-FFF2-40B4-BE49-F238E27FC236}">
                  <a16:creationId xmlns:a16="http://schemas.microsoft.com/office/drawing/2014/main" id="{09060168-3C6D-09D7-5344-43FFDD0E0D9B}"/>
                </a:ext>
              </a:extLst>
            </p:cNvPr>
            <p:cNvPicPr>
              <a:picLocks noChangeAspect="1"/>
            </p:cNvPicPr>
            <p:nvPr/>
          </p:nvPicPr>
          <p:blipFill rotWithShape="1">
            <a:blip r:embed="rId3">
              <a:alphaModFix amt="80000"/>
              <a:extLst>
                <a:ext uri="{28A0092B-C50C-407E-A947-70E740481C1C}">
                  <a14:useLocalDpi xmlns:a14="http://schemas.microsoft.com/office/drawing/2010/main" val="0"/>
                </a:ext>
              </a:extLst>
            </a:blip>
            <a:srcRect l="8501" t="21523" r="13685" b="18793"/>
            <a:stretch/>
          </p:blipFill>
          <p:spPr>
            <a:xfrm>
              <a:off x="348916" y="2057532"/>
              <a:ext cx="5199959" cy="2269951"/>
            </a:xfrm>
            <a:prstGeom prst="rect">
              <a:avLst/>
            </a:prstGeom>
          </p:spPr>
        </p:pic>
        <p:sp>
          <p:nvSpPr>
            <p:cNvPr id="12" name="正方形/長方形 11">
              <a:extLst>
                <a:ext uri="{FF2B5EF4-FFF2-40B4-BE49-F238E27FC236}">
                  <a16:creationId xmlns:a16="http://schemas.microsoft.com/office/drawing/2014/main" id="{24D72D7A-DFB4-82A6-038D-B82B7CDAF50E}"/>
                </a:ext>
              </a:extLst>
            </p:cNvPr>
            <p:cNvSpPr/>
            <p:nvPr/>
          </p:nvSpPr>
          <p:spPr>
            <a:xfrm>
              <a:off x="2090056" y="1569999"/>
              <a:ext cx="1743075" cy="2591763"/>
            </a:xfrm>
            <a:prstGeom prst="rect">
              <a:avLst/>
            </a:prstGeom>
            <a:noFill/>
            <a:ln w="38100">
              <a:solidFill>
                <a:srgbClr val="FF0000"/>
              </a:solidFill>
            </a:ln>
            <a:effectLst>
              <a:glow rad="381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1F363C0-D1F8-B9F7-CCF6-E4BF8CCD47FD}"/>
                </a:ext>
              </a:extLst>
            </p:cNvPr>
            <p:cNvSpPr txBox="1"/>
            <p:nvPr/>
          </p:nvSpPr>
          <p:spPr bwMode="black">
            <a:xfrm>
              <a:off x="3745669" y="1359913"/>
              <a:ext cx="1008475" cy="507553"/>
            </a:xfrm>
            <a:prstGeom prst="rect">
              <a:avLst/>
            </a:prstGeom>
            <a:noFill/>
            <a:ln w="31750" cap="sq">
              <a:noFill/>
              <a:miter lim="800000"/>
            </a:ln>
          </p:spPr>
          <p:txBody>
            <a:bodyPr vert="horz" wrap="square" lIns="182880" tIns="182880" rIns="182880" bIns="182880" rtlCol="0" anchor="ctr">
              <a:noAutofit/>
            </a:bodyPr>
            <a:lstStyle/>
            <a:p>
              <a:pPr algn="l"/>
              <a:r>
                <a:rPr kumimoji="1" lang="en-US" altLang="ja-JP" sz="1400" dirty="0">
                  <a:solidFill>
                    <a:srgbClr val="FF0000"/>
                  </a:solidFill>
                </a:rPr>
                <a:t>r=0.33</a:t>
              </a:r>
              <a:r>
                <a:rPr kumimoji="1" lang="ja-JP" altLang="en-US" sz="1400" dirty="0">
                  <a:solidFill>
                    <a:srgbClr val="FF0000"/>
                  </a:solidFill>
                </a:rPr>
                <a:t> </a:t>
              </a:r>
              <a:r>
                <a:rPr kumimoji="1" lang="en-US" altLang="ja-JP" sz="1400" dirty="0">
                  <a:solidFill>
                    <a:srgbClr val="FF0000"/>
                  </a:solidFill>
                </a:rPr>
                <a:t>m</a:t>
              </a:r>
              <a:endParaRPr kumimoji="1" lang="ja-JP" altLang="en-US" sz="1400" dirty="0">
                <a:solidFill>
                  <a:srgbClr val="FF0000"/>
                </a:solidFill>
              </a:endParaRPr>
            </a:p>
          </p:txBody>
        </p:sp>
        <p:sp>
          <p:nvSpPr>
            <p:cNvPr id="15" name="テキスト ボックス 14">
              <a:extLst>
                <a:ext uri="{FF2B5EF4-FFF2-40B4-BE49-F238E27FC236}">
                  <a16:creationId xmlns:a16="http://schemas.microsoft.com/office/drawing/2014/main" id="{6DEA5F2C-AE5A-85A6-4969-8C11796180A0}"/>
                </a:ext>
              </a:extLst>
            </p:cNvPr>
            <p:cNvSpPr txBox="1"/>
            <p:nvPr/>
          </p:nvSpPr>
          <p:spPr bwMode="black">
            <a:xfrm>
              <a:off x="3744370" y="3951421"/>
              <a:ext cx="1008475" cy="662609"/>
            </a:xfrm>
            <a:prstGeom prst="rect">
              <a:avLst/>
            </a:prstGeom>
            <a:noFill/>
            <a:ln w="31750" cap="sq">
              <a:noFill/>
              <a:miter lim="800000"/>
            </a:ln>
          </p:spPr>
          <p:txBody>
            <a:bodyPr vert="horz" wrap="square" lIns="182880" tIns="182880" rIns="182880" bIns="182880" rtlCol="0" anchor="ctr">
              <a:normAutofit fontScale="85000" lnSpcReduction="10000"/>
            </a:bodyPr>
            <a:lstStyle/>
            <a:p>
              <a:pPr algn="l"/>
              <a:r>
                <a:rPr kumimoji="1" lang="en-US" altLang="ja-JP" sz="1600" dirty="0">
                  <a:solidFill>
                    <a:srgbClr val="FF0000"/>
                  </a:solidFill>
                </a:rPr>
                <a:t>r=0.06</a:t>
              </a:r>
              <a:r>
                <a:rPr kumimoji="1" lang="ja-JP" altLang="en-US" sz="1600" dirty="0">
                  <a:solidFill>
                    <a:srgbClr val="FF0000"/>
                  </a:solidFill>
                </a:rPr>
                <a:t> </a:t>
              </a:r>
              <a:r>
                <a:rPr kumimoji="1" lang="en-US" altLang="ja-JP" sz="1600" dirty="0">
                  <a:solidFill>
                    <a:srgbClr val="FF0000"/>
                  </a:solidFill>
                </a:rPr>
                <a:t>m</a:t>
              </a:r>
              <a:endParaRPr kumimoji="1" lang="ja-JP" altLang="en-US" sz="1600" dirty="0">
                <a:solidFill>
                  <a:srgbClr val="FF0000"/>
                </a:solidFill>
              </a:endParaRPr>
            </a:p>
          </p:txBody>
        </p:sp>
        <p:grpSp>
          <p:nvGrpSpPr>
            <p:cNvPr id="45" name="グループ化 44">
              <a:extLst>
                <a:ext uri="{FF2B5EF4-FFF2-40B4-BE49-F238E27FC236}">
                  <a16:creationId xmlns:a16="http://schemas.microsoft.com/office/drawing/2014/main" id="{4DD2359F-4000-4EB9-CE78-7E4EF41AFE1E}"/>
                </a:ext>
              </a:extLst>
            </p:cNvPr>
            <p:cNvGrpSpPr/>
            <p:nvPr/>
          </p:nvGrpSpPr>
          <p:grpSpPr>
            <a:xfrm>
              <a:off x="2545945" y="2407532"/>
              <a:ext cx="805493" cy="1694176"/>
              <a:chOff x="2545945" y="2022758"/>
              <a:chExt cx="805493" cy="1694176"/>
            </a:xfrm>
          </p:grpSpPr>
          <p:sp>
            <p:nvSpPr>
              <p:cNvPr id="10" name="正方形/長方形 9">
                <a:extLst>
                  <a:ext uri="{FF2B5EF4-FFF2-40B4-BE49-F238E27FC236}">
                    <a16:creationId xmlns:a16="http://schemas.microsoft.com/office/drawing/2014/main" id="{5F565B33-E194-0567-5E75-6F09B2141959}"/>
                  </a:ext>
                </a:extLst>
              </p:cNvPr>
              <p:cNvSpPr/>
              <p:nvPr/>
            </p:nvSpPr>
            <p:spPr>
              <a:xfrm>
                <a:off x="2545945" y="2022758"/>
                <a:ext cx="805493" cy="1694176"/>
              </a:xfrm>
              <a:prstGeom prst="rect">
                <a:avLst/>
              </a:prstGeom>
              <a:solidFill>
                <a:schemeClr val="bg1"/>
              </a:solidFill>
              <a:ln w="28575">
                <a:solidFill>
                  <a:schemeClr val="accent5">
                    <a:lumMod val="75000"/>
                  </a:schemeClr>
                </a:solidFill>
              </a:ln>
              <a:effectLst>
                <a:glow rad="381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図 17" descr="グラフ, レーダー チャート&#10;&#10;自動的に生成された説明">
                <a:extLst>
                  <a:ext uri="{FF2B5EF4-FFF2-40B4-BE49-F238E27FC236}">
                    <a16:creationId xmlns:a16="http://schemas.microsoft.com/office/drawing/2014/main" id="{F9D85927-6BA5-4A8F-6D26-B4F6ED65E5BB}"/>
                  </a:ext>
                </a:extLst>
              </p:cNvPr>
              <p:cNvPicPr>
                <a:picLocks/>
              </p:cNvPicPr>
              <p:nvPr/>
            </p:nvPicPr>
            <p:blipFill rotWithShape="1">
              <a:blip r:embed="rId4">
                <a:extLst>
                  <a:ext uri="{28A0092B-C50C-407E-A947-70E740481C1C}">
                    <a14:useLocalDpi xmlns:a14="http://schemas.microsoft.com/office/drawing/2010/main" val="0"/>
                  </a:ext>
                </a:extLst>
              </a:blip>
              <a:srcRect l="56227" t="14146" r="18678" b="17888"/>
              <a:stretch/>
            </p:blipFill>
            <p:spPr>
              <a:xfrm flipH="1">
                <a:off x="2573459" y="2055415"/>
                <a:ext cx="756105" cy="1650125"/>
              </a:xfrm>
              <a:prstGeom prst="rect">
                <a:avLst/>
              </a:prstGeom>
            </p:spPr>
          </p:pic>
        </p:grpSp>
        <p:grpSp>
          <p:nvGrpSpPr>
            <p:cNvPr id="38" name="グループ化 37">
              <a:extLst>
                <a:ext uri="{FF2B5EF4-FFF2-40B4-BE49-F238E27FC236}">
                  <a16:creationId xmlns:a16="http://schemas.microsoft.com/office/drawing/2014/main" id="{7AA6734E-7CA3-627E-625B-06AC786A690C}"/>
                </a:ext>
              </a:extLst>
            </p:cNvPr>
            <p:cNvGrpSpPr/>
            <p:nvPr/>
          </p:nvGrpSpPr>
          <p:grpSpPr>
            <a:xfrm>
              <a:off x="1999188" y="1455126"/>
              <a:ext cx="206966" cy="2806475"/>
              <a:chOff x="707022" y="909448"/>
              <a:chExt cx="206966" cy="2806475"/>
            </a:xfrm>
          </p:grpSpPr>
          <p:sp>
            <p:nvSpPr>
              <p:cNvPr id="19" name="乗算記号 18">
                <a:extLst>
                  <a:ext uri="{FF2B5EF4-FFF2-40B4-BE49-F238E27FC236}">
                    <a16:creationId xmlns:a16="http://schemas.microsoft.com/office/drawing/2014/main" id="{28535351-9283-8E6D-DA39-A60F5EBF576D}"/>
                  </a:ext>
                </a:extLst>
              </p:cNvPr>
              <p:cNvSpPr>
                <a:spLocks noChangeAspect="1"/>
              </p:cNvSpPr>
              <p:nvPr/>
            </p:nvSpPr>
            <p:spPr>
              <a:xfrm>
                <a:off x="707022" y="3516987"/>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乗算記号 19">
                <a:extLst>
                  <a:ext uri="{FF2B5EF4-FFF2-40B4-BE49-F238E27FC236}">
                    <a16:creationId xmlns:a16="http://schemas.microsoft.com/office/drawing/2014/main" id="{7DDD2427-E7CA-4C93-7D07-E8323D75906F}"/>
                  </a:ext>
                </a:extLst>
              </p:cNvPr>
              <p:cNvSpPr>
                <a:spLocks noChangeAspect="1"/>
              </p:cNvSpPr>
              <p:nvPr/>
            </p:nvSpPr>
            <p:spPr>
              <a:xfrm>
                <a:off x="707022" y="3254378"/>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乗算記号 20">
                <a:extLst>
                  <a:ext uri="{FF2B5EF4-FFF2-40B4-BE49-F238E27FC236}">
                    <a16:creationId xmlns:a16="http://schemas.microsoft.com/office/drawing/2014/main" id="{9AFA1E18-A2F3-FA40-258C-361336AF2E9B}"/>
                  </a:ext>
                </a:extLst>
              </p:cNvPr>
              <p:cNvSpPr>
                <a:spLocks noChangeAspect="1"/>
              </p:cNvSpPr>
              <p:nvPr/>
            </p:nvSpPr>
            <p:spPr>
              <a:xfrm>
                <a:off x="707022" y="2945579"/>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乗算記号 21">
                <a:extLst>
                  <a:ext uri="{FF2B5EF4-FFF2-40B4-BE49-F238E27FC236}">
                    <a16:creationId xmlns:a16="http://schemas.microsoft.com/office/drawing/2014/main" id="{EFF07A89-C9E4-24E8-EB95-BA7963740E8E}"/>
                  </a:ext>
                </a:extLst>
              </p:cNvPr>
              <p:cNvSpPr>
                <a:spLocks noChangeAspect="1"/>
              </p:cNvSpPr>
              <p:nvPr/>
            </p:nvSpPr>
            <p:spPr>
              <a:xfrm>
                <a:off x="707022" y="2633505"/>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乗算記号 22">
                <a:extLst>
                  <a:ext uri="{FF2B5EF4-FFF2-40B4-BE49-F238E27FC236}">
                    <a16:creationId xmlns:a16="http://schemas.microsoft.com/office/drawing/2014/main" id="{8D42DC52-48B5-A21E-AEF1-6D28FBAED3D8}"/>
                  </a:ext>
                </a:extLst>
              </p:cNvPr>
              <p:cNvSpPr>
                <a:spLocks noChangeAspect="1"/>
              </p:cNvSpPr>
              <p:nvPr/>
            </p:nvSpPr>
            <p:spPr>
              <a:xfrm>
                <a:off x="707022" y="2359735"/>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乗算記号 23">
                <a:extLst>
                  <a:ext uri="{FF2B5EF4-FFF2-40B4-BE49-F238E27FC236}">
                    <a16:creationId xmlns:a16="http://schemas.microsoft.com/office/drawing/2014/main" id="{A243F191-B4D4-11D9-74EC-A506001A8463}"/>
                  </a:ext>
                </a:extLst>
              </p:cNvPr>
              <p:cNvSpPr>
                <a:spLocks noChangeAspect="1"/>
              </p:cNvSpPr>
              <p:nvPr/>
            </p:nvSpPr>
            <p:spPr>
              <a:xfrm>
                <a:off x="707022" y="2088725"/>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乗算記号 24">
                <a:extLst>
                  <a:ext uri="{FF2B5EF4-FFF2-40B4-BE49-F238E27FC236}">
                    <a16:creationId xmlns:a16="http://schemas.microsoft.com/office/drawing/2014/main" id="{B137085D-E7CC-C481-BC2D-0748E628DCA6}"/>
                  </a:ext>
                </a:extLst>
              </p:cNvPr>
              <p:cNvSpPr>
                <a:spLocks noChangeAspect="1"/>
              </p:cNvSpPr>
              <p:nvPr/>
            </p:nvSpPr>
            <p:spPr>
              <a:xfrm>
                <a:off x="707022" y="1756444"/>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乗算記号 25">
                <a:extLst>
                  <a:ext uri="{FF2B5EF4-FFF2-40B4-BE49-F238E27FC236}">
                    <a16:creationId xmlns:a16="http://schemas.microsoft.com/office/drawing/2014/main" id="{4068E6CB-FD31-AD44-2D86-7C1A472DD983}"/>
                  </a:ext>
                </a:extLst>
              </p:cNvPr>
              <p:cNvSpPr>
                <a:spLocks noChangeAspect="1"/>
              </p:cNvSpPr>
              <p:nvPr/>
            </p:nvSpPr>
            <p:spPr>
              <a:xfrm>
                <a:off x="715052" y="909448"/>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乗算記号 26">
                <a:extLst>
                  <a:ext uri="{FF2B5EF4-FFF2-40B4-BE49-F238E27FC236}">
                    <a16:creationId xmlns:a16="http://schemas.microsoft.com/office/drawing/2014/main" id="{3444BC6F-90DE-8ECB-B94C-EED4EACA3ADF}"/>
                  </a:ext>
                </a:extLst>
              </p:cNvPr>
              <p:cNvSpPr>
                <a:spLocks noChangeAspect="1"/>
              </p:cNvSpPr>
              <p:nvPr/>
            </p:nvSpPr>
            <p:spPr>
              <a:xfrm>
                <a:off x="710117" y="1416094"/>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乗算記号 27">
                <a:extLst>
                  <a:ext uri="{FF2B5EF4-FFF2-40B4-BE49-F238E27FC236}">
                    <a16:creationId xmlns:a16="http://schemas.microsoft.com/office/drawing/2014/main" id="{883B1A16-773D-0479-C0DD-7E3742B50312}"/>
                  </a:ext>
                </a:extLst>
              </p:cNvPr>
              <p:cNvSpPr>
                <a:spLocks noChangeAspect="1"/>
              </p:cNvSpPr>
              <p:nvPr/>
            </p:nvSpPr>
            <p:spPr>
              <a:xfrm>
                <a:off x="710340" y="1153482"/>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D4BFB7D8-93AA-2DC7-7B86-8986878EBFC5}"/>
                </a:ext>
              </a:extLst>
            </p:cNvPr>
            <p:cNvGrpSpPr/>
            <p:nvPr/>
          </p:nvGrpSpPr>
          <p:grpSpPr>
            <a:xfrm>
              <a:off x="1993492" y="4059551"/>
              <a:ext cx="1936201" cy="203847"/>
              <a:chOff x="2002335" y="3471973"/>
              <a:chExt cx="1936201" cy="203847"/>
            </a:xfrm>
          </p:grpSpPr>
          <p:sp>
            <p:nvSpPr>
              <p:cNvPr id="29" name="乗算記号 28">
                <a:extLst>
                  <a:ext uri="{FF2B5EF4-FFF2-40B4-BE49-F238E27FC236}">
                    <a16:creationId xmlns:a16="http://schemas.microsoft.com/office/drawing/2014/main" id="{A4E53DD1-26B4-7BB5-45D8-DC986AD986F8}"/>
                  </a:ext>
                </a:extLst>
              </p:cNvPr>
              <p:cNvSpPr>
                <a:spLocks noChangeAspect="1"/>
              </p:cNvSpPr>
              <p:nvPr/>
            </p:nvSpPr>
            <p:spPr>
              <a:xfrm>
                <a:off x="2861301" y="3471973"/>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乗算記号 29">
                <a:extLst>
                  <a:ext uri="{FF2B5EF4-FFF2-40B4-BE49-F238E27FC236}">
                    <a16:creationId xmlns:a16="http://schemas.microsoft.com/office/drawing/2014/main" id="{C4D0D39F-3299-7A27-1F1A-90520D11D246}"/>
                  </a:ext>
                </a:extLst>
              </p:cNvPr>
              <p:cNvSpPr>
                <a:spLocks noChangeAspect="1"/>
              </p:cNvSpPr>
              <p:nvPr/>
            </p:nvSpPr>
            <p:spPr>
              <a:xfrm>
                <a:off x="2667532" y="3471973"/>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1" name="乗算記号 30">
                <a:extLst>
                  <a:ext uri="{FF2B5EF4-FFF2-40B4-BE49-F238E27FC236}">
                    <a16:creationId xmlns:a16="http://schemas.microsoft.com/office/drawing/2014/main" id="{A9FBAFFF-5431-C11D-5754-D3CF456D4EF4}"/>
                  </a:ext>
                </a:extLst>
              </p:cNvPr>
              <p:cNvSpPr>
                <a:spLocks noChangeAspect="1"/>
              </p:cNvSpPr>
              <p:nvPr/>
            </p:nvSpPr>
            <p:spPr>
              <a:xfrm>
                <a:off x="3065550" y="3471973"/>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乗算記号 31">
                <a:extLst>
                  <a:ext uri="{FF2B5EF4-FFF2-40B4-BE49-F238E27FC236}">
                    <a16:creationId xmlns:a16="http://schemas.microsoft.com/office/drawing/2014/main" id="{83AF97A2-1369-9D2C-8244-E035BBC83587}"/>
                  </a:ext>
                </a:extLst>
              </p:cNvPr>
              <p:cNvSpPr>
                <a:spLocks noChangeAspect="1"/>
              </p:cNvSpPr>
              <p:nvPr/>
            </p:nvSpPr>
            <p:spPr>
              <a:xfrm>
                <a:off x="2447428" y="3476884"/>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乗算記号 32">
                <a:extLst>
                  <a:ext uri="{FF2B5EF4-FFF2-40B4-BE49-F238E27FC236}">
                    <a16:creationId xmlns:a16="http://schemas.microsoft.com/office/drawing/2014/main" id="{51856929-24BF-D477-8045-6A49DF1CA699}"/>
                  </a:ext>
                </a:extLst>
              </p:cNvPr>
              <p:cNvSpPr>
                <a:spLocks noChangeAspect="1"/>
              </p:cNvSpPr>
              <p:nvPr/>
            </p:nvSpPr>
            <p:spPr>
              <a:xfrm>
                <a:off x="3288545" y="3471973"/>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乗算記号 33">
                <a:extLst>
                  <a:ext uri="{FF2B5EF4-FFF2-40B4-BE49-F238E27FC236}">
                    <a16:creationId xmlns:a16="http://schemas.microsoft.com/office/drawing/2014/main" id="{D0F3BB20-C5D3-EEE9-2EE4-A2765F5C13D4}"/>
                  </a:ext>
                </a:extLst>
              </p:cNvPr>
              <p:cNvSpPr>
                <a:spLocks noChangeAspect="1"/>
              </p:cNvSpPr>
              <p:nvPr/>
            </p:nvSpPr>
            <p:spPr>
              <a:xfrm>
                <a:off x="2226798" y="3471973"/>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乗算記号 34">
                <a:extLst>
                  <a:ext uri="{FF2B5EF4-FFF2-40B4-BE49-F238E27FC236}">
                    <a16:creationId xmlns:a16="http://schemas.microsoft.com/office/drawing/2014/main" id="{BC2CE9BD-1676-45BC-C315-8C251797BEFA}"/>
                  </a:ext>
                </a:extLst>
              </p:cNvPr>
              <p:cNvSpPr>
                <a:spLocks noChangeAspect="1"/>
              </p:cNvSpPr>
              <p:nvPr/>
            </p:nvSpPr>
            <p:spPr>
              <a:xfrm>
                <a:off x="2002335" y="3476884"/>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乗算記号 35">
                <a:extLst>
                  <a:ext uri="{FF2B5EF4-FFF2-40B4-BE49-F238E27FC236}">
                    <a16:creationId xmlns:a16="http://schemas.microsoft.com/office/drawing/2014/main" id="{DEC3BF58-362E-3112-5D7E-715CFCFD44E8}"/>
                  </a:ext>
                </a:extLst>
              </p:cNvPr>
              <p:cNvSpPr>
                <a:spLocks noChangeAspect="1"/>
              </p:cNvSpPr>
              <p:nvPr/>
            </p:nvSpPr>
            <p:spPr>
              <a:xfrm>
                <a:off x="3739600" y="3471973"/>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乗算記号 36">
                <a:extLst>
                  <a:ext uri="{FF2B5EF4-FFF2-40B4-BE49-F238E27FC236}">
                    <a16:creationId xmlns:a16="http://schemas.microsoft.com/office/drawing/2014/main" id="{C82EDFF6-3AA4-E3EC-483D-F79FBE72339C}"/>
                  </a:ext>
                </a:extLst>
              </p:cNvPr>
              <p:cNvSpPr>
                <a:spLocks noChangeAspect="1"/>
              </p:cNvSpPr>
              <p:nvPr/>
            </p:nvSpPr>
            <p:spPr>
              <a:xfrm>
                <a:off x="3516650" y="3475993"/>
                <a:ext cx="198936" cy="198936"/>
              </a:xfrm>
              <a:prstGeom prst="mathMultiply">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テキスト ボックス 39">
              <a:extLst>
                <a:ext uri="{FF2B5EF4-FFF2-40B4-BE49-F238E27FC236}">
                  <a16:creationId xmlns:a16="http://schemas.microsoft.com/office/drawing/2014/main" id="{1D06D086-62BF-0004-4CF8-6C391BC1EB81}"/>
                </a:ext>
              </a:extLst>
            </p:cNvPr>
            <p:cNvSpPr txBox="1"/>
            <p:nvPr/>
          </p:nvSpPr>
          <p:spPr bwMode="black">
            <a:xfrm>
              <a:off x="1962991" y="3890197"/>
              <a:ext cx="2176195" cy="965407"/>
            </a:xfrm>
            <a:prstGeom prst="rect">
              <a:avLst/>
            </a:prstGeom>
            <a:noFill/>
            <a:ln w="31750" cap="sq">
              <a:noFill/>
              <a:miter lim="800000"/>
            </a:ln>
          </p:spPr>
          <p:txBody>
            <a:bodyPr vert="horz" wrap="square" lIns="182880" tIns="182880" rIns="182880" bIns="182880" rtlCol="0" anchor="ctr">
              <a:normAutofit/>
            </a:bodyPr>
            <a:lstStyle/>
            <a:p>
              <a:pPr algn="ctr">
                <a:lnSpc>
                  <a:spcPct val="130000"/>
                </a:lnSpc>
              </a:pPr>
              <a:r>
                <a:rPr kumimoji="1" lang="ja-JP" altLang="en-US" sz="1400" dirty="0">
                  <a:solidFill>
                    <a:schemeClr val="accent1"/>
                  </a:solidFill>
                </a:rPr>
                <a:t>現在の計測範囲</a:t>
              </a:r>
            </a:p>
          </p:txBody>
        </p:sp>
        <p:sp>
          <p:nvSpPr>
            <p:cNvPr id="41" name="テキスト ボックス 40">
              <a:extLst>
                <a:ext uri="{FF2B5EF4-FFF2-40B4-BE49-F238E27FC236}">
                  <a16:creationId xmlns:a16="http://schemas.microsoft.com/office/drawing/2014/main" id="{00C48C79-0045-1641-1A33-907923DBAED4}"/>
                </a:ext>
              </a:extLst>
            </p:cNvPr>
            <p:cNvSpPr txBox="1"/>
            <p:nvPr/>
          </p:nvSpPr>
          <p:spPr bwMode="black">
            <a:xfrm>
              <a:off x="1536108" y="858062"/>
              <a:ext cx="2874678" cy="608138"/>
            </a:xfrm>
            <a:prstGeom prst="rect">
              <a:avLst/>
            </a:prstGeom>
            <a:noFill/>
            <a:ln w="31750" cap="sq">
              <a:noFill/>
              <a:miter lim="800000"/>
            </a:ln>
          </p:spPr>
          <p:txBody>
            <a:bodyPr vert="horz" wrap="square" lIns="182880" tIns="182880" rIns="182880" bIns="182880" rtlCol="0" anchor="ctr">
              <a:normAutofit/>
            </a:bodyPr>
            <a:lstStyle/>
            <a:p>
              <a:pPr algn="ctr">
                <a:lnSpc>
                  <a:spcPct val="130000"/>
                </a:lnSpc>
              </a:pPr>
              <a:r>
                <a:rPr kumimoji="1" lang="ja-JP" altLang="en-US" sz="1400" dirty="0">
                  <a:solidFill>
                    <a:srgbClr val="FF0000"/>
                  </a:solidFill>
                </a:rPr>
                <a:t>新規開発システムでの計測範囲</a:t>
              </a:r>
            </a:p>
          </p:txBody>
        </p:sp>
      </p:grpSp>
      <p:pic>
        <p:nvPicPr>
          <p:cNvPr id="77" name="図 76">
            <a:extLst>
              <a:ext uri="{FF2B5EF4-FFF2-40B4-BE49-F238E27FC236}">
                <a16:creationId xmlns:a16="http://schemas.microsoft.com/office/drawing/2014/main" id="{CD158EF9-1942-1086-D5EF-1FBCE1DD1BFE}"/>
              </a:ext>
            </a:extLst>
          </p:cNvPr>
          <p:cNvPicPr>
            <a:picLocks noChangeAspect="1"/>
          </p:cNvPicPr>
          <p:nvPr/>
        </p:nvPicPr>
        <p:blipFill>
          <a:blip r:embed="rId5"/>
          <a:stretch>
            <a:fillRect/>
          </a:stretch>
        </p:blipFill>
        <p:spPr>
          <a:xfrm>
            <a:off x="847069" y="2113987"/>
            <a:ext cx="565988" cy="783909"/>
          </a:xfrm>
          <a:prstGeom prst="rect">
            <a:avLst/>
          </a:prstGeom>
        </p:spPr>
      </p:pic>
      <p:sp>
        <p:nvSpPr>
          <p:cNvPr id="78" name="テキスト ボックス 77">
            <a:extLst>
              <a:ext uri="{FF2B5EF4-FFF2-40B4-BE49-F238E27FC236}">
                <a16:creationId xmlns:a16="http://schemas.microsoft.com/office/drawing/2014/main" id="{D344D4AC-145C-57D4-6B45-348E305F719A}"/>
              </a:ext>
            </a:extLst>
          </p:cNvPr>
          <p:cNvSpPr txBox="1"/>
          <p:nvPr/>
        </p:nvSpPr>
        <p:spPr bwMode="black">
          <a:xfrm>
            <a:off x="3320166" y="1862250"/>
            <a:ext cx="1405030" cy="557392"/>
          </a:xfrm>
          <a:prstGeom prst="rect">
            <a:avLst/>
          </a:prstGeom>
          <a:noFill/>
          <a:ln w="31750" cap="sq">
            <a:noFill/>
            <a:miter lim="800000"/>
          </a:ln>
        </p:spPr>
        <p:txBody>
          <a:bodyPr vert="horz" wrap="square" lIns="182880" tIns="182880" rIns="182880" bIns="182880" rtlCol="0" anchor="ctr">
            <a:noAutofit/>
          </a:bodyPr>
          <a:lstStyle/>
          <a:p>
            <a:pPr algn="l"/>
            <a:r>
              <a:rPr kumimoji="1" lang="en-US" altLang="ja-JP" sz="1400" dirty="0">
                <a:solidFill>
                  <a:srgbClr val="FF0000"/>
                </a:solidFill>
              </a:rPr>
              <a:t>z=0.084</a:t>
            </a:r>
            <a:r>
              <a:rPr kumimoji="1" lang="ja-JP" altLang="en-US" sz="1400" dirty="0">
                <a:solidFill>
                  <a:srgbClr val="FF0000"/>
                </a:solidFill>
              </a:rPr>
              <a:t> </a:t>
            </a:r>
            <a:r>
              <a:rPr kumimoji="1" lang="en-US" altLang="ja-JP" sz="1400" dirty="0">
                <a:solidFill>
                  <a:srgbClr val="FF0000"/>
                </a:solidFill>
              </a:rPr>
              <a:t>m</a:t>
            </a:r>
            <a:endParaRPr kumimoji="1" lang="ja-JP" altLang="en-US" sz="1400" dirty="0">
              <a:solidFill>
                <a:srgbClr val="FF0000"/>
              </a:solidFill>
            </a:endParaRPr>
          </a:p>
        </p:txBody>
      </p:sp>
      <p:sp>
        <p:nvSpPr>
          <p:cNvPr id="79" name="テキスト ボックス 78">
            <a:extLst>
              <a:ext uri="{FF2B5EF4-FFF2-40B4-BE49-F238E27FC236}">
                <a16:creationId xmlns:a16="http://schemas.microsoft.com/office/drawing/2014/main" id="{9E793CAE-AF81-B475-A675-5D6604AD8BE6}"/>
              </a:ext>
            </a:extLst>
          </p:cNvPr>
          <p:cNvSpPr txBox="1"/>
          <p:nvPr/>
        </p:nvSpPr>
        <p:spPr bwMode="black">
          <a:xfrm>
            <a:off x="1910084" y="1850320"/>
            <a:ext cx="1405030" cy="557392"/>
          </a:xfrm>
          <a:prstGeom prst="rect">
            <a:avLst/>
          </a:prstGeom>
          <a:noFill/>
          <a:ln w="31750" cap="sq">
            <a:noFill/>
            <a:miter lim="800000"/>
          </a:ln>
        </p:spPr>
        <p:txBody>
          <a:bodyPr vert="horz" wrap="square" lIns="182880" tIns="182880" rIns="182880" bIns="182880" rtlCol="0" anchor="ctr">
            <a:noAutofit/>
          </a:bodyPr>
          <a:lstStyle/>
          <a:p>
            <a:pPr algn="l"/>
            <a:r>
              <a:rPr kumimoji="1" lang="en-US" altLang="ja-JP" sz="1400" dirty="0">
                <a:solidFill>
                  <a:srgbClr val="FF0000"/>
                </a:solidFill>
              </a:rPr>
              <a:t>z=-0.084</a:t>
            </a:r>
            <a:r>
              <a:rPr kumimoji="1" lang="ja-JP" altLang="en-US" sz="1400" dirty="0">
                <a:solidFill>
                  <a:srgbClr val="FF0000"/>
                </a:solidFill>
              </a:rPr>
              <a:t> </a:t>
            </a:r>
            <a:r>
              <a:rPr kumimoji="1" lang="en-US" altLang="ja-JP" sz="1400" dirty="0">
                <a:solidFill>
                  <a:srgbClr val="FF0000"/>
                </a:solidFill>
              </a:rPr>
              <a:t>m</a:t>
            </a:r>
            <a:endParaRPr kumimoji="1" lang="ja-JP" altLang="en-US" sz="1400" dirty="0">
              <a:solidFill>
                <a:srgbClr val="FF0000"/>
              </a:solidFill>
            </a:endParaRPr>
          </a:p>
        </p:txBody>
      </p:sp>
      <p:pic>
        <p:nvPicPr>
          <p:cNvPr id="7" name="図 6" descr="ダイアグラム&#10;&#10;自動的に生成された説明">
            <a:extLst>
              <a:ext uri="{FF2B5EF4-FFF2-40B4-BE49-F238E27FC236}">
                <a16:creationId xmlns:a16="http://schemas.microsoft.com/office/drawing/2014/main" id="{0D5E101C-20A4-4672-4466-872A2A0811FA}"/>
              </a:ext>
            </a:extLst>
          </p:cNvPr>
          <p:cNvPicPr>
            <a:picLocks noChangeAspect="1"/>
          </p:cNvPicPr>
          <p:nvPr/>
        </p:nvPicPr>
        <p:blipFill rotWithShape="1">
          <a:blip r:embed="rId6">
            <a:extLst>
              <a:ext uri="{28A0092B-C50C-407E-A947-70E740481C1C}">
                <a14:useLocalDpi xmlns:a14="http://schemas.microsoft.com/office/drawing/2010/main" val="0"/>
              </a:ext>
            </a:extLst>
          </a:blip>
          <a:srcRect l="2832" t="13202" b="14902"/>
          <a:stretch/>
        </p:blipFill>
        <p:spPr>
          <a:xfrm>
            <a:off x="6078496" y="2738231"/>
            <a:ext cx="5564424" cy="2711105"/>
          </a:xfrm>
          <a:prstGeom prst="rect">
            <a:avLst/>
          </a:prstGeom>
        </p:spPr>
      </p:pic>
    </p:spTree>
    <p:extLst>
      <p:ext uri="{BB962C8B-B14F-4D97-AF65-F5344CB8AC3E}">
        <p14:creationId xmlns:p14="http://schemas.microsoft.com/office/powerpoint/2010/main" val="3618590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1DCA5C-DC2B-FB58-DFEF-014024A04701}"/>
              </a:ext>
            </a:extLst>
          </p:cNvPr>
          <p:cNvSpPr>
            <a:spLocks noGrp="1"/>
          </p:cNvSpPr>
          <p:nvPr>
            <p:ph type="title"/>
          </p:nvPr>
        </p:nvSpPr>
        <p:spPr/>
        <p:txBody>
          <a:bodyPr>
            <a:normAutofit fontScale="90000"/>
          </a:bodyPr>
          <a:lstStyle/>
          <a:p>
            <a:r>
              <a:rPr lang="ja-JP" altLang="en-US" dirty="0"/>
              <a:t>計測手法：高精度磁気プローブ計測の広域化</a:t>
            </a:r>
            <a:endParaRPr kumimoji="1" lang="ja-JP" altLang="en-US" dirty="0"/>
          </a:p>
        </p:txBody>
      </p:sp>
      <p:sp>
        <p:nvSpPr>
          <p:cNvPr id="4" name="コンテンツ プレースホルダー 3">
            <a:extLst>
              <a:ext uri="{FF2B5EF4-FFF2-40B4-BE49-F238E27FC236}">
                <a16:creationId xmlns:a16="http://schemas.microsoft.com/office/drawing/2014/main" id="{BE26DB5E-920F-65CF-D026-B9D180D3B2EC}"/>
              </a:ext>
            </a:extLst>
          </p:cNvPr>
          <p:cNvSpPr>
            <a:spLocks noGrp="1"/>
          </p:cNvSpPr>
          <p:nvPr>
            <p:ph idx="1"/>
          </p:nvPr>
        </p:nvSpPr>
        <p:spPr>
          <a:xfrm>
            <a:off x="508766" y="2664584"/>
            <a:ext cx="5261444" cy="2613396"/>
          </a:xfrm>
        </p:spPr>
        <p:txBody>
          <a:bodyPr>
            <a:normAutofit/>
          </a:bodyPr>
          <a:lstStyle/>
          <a:p>
            <a:r>
              <a:rPr lang="ja-JP" altLang="en-US" sz="2000" dirty="0"/>
              <a:t>同一平面上の決められた位置に</a:t>
            </a:r>
            <a:br>
              <a:rPr lang="en-US" altLang="ja-JP" sz="2000" dirty="0"/>
            </a:br>
            <a:r>
              <a:rPr lang="ja-JP" altLang="en-US" sz="2000" b="1" dirty="0"/>
              <a:t>正確にコイルが配置</a:t>
            </a:r>
            <a:r>
              <a:rPr lang="ja-JP" altLang="en-US" sz="2000" dirty="0"/>
              <a:t>できる</a:t>
            </a:r>
            <a:endParaRPr lang="en-US" altLang="ja-JP" sz="2000" dirty="0"/>
          </a:p>
          <a:p>
            <a:r>
              <a:rPr kumimoji="1" lang="ja-JP" altLang="en-US" sz="2000" dirty="0"/>
              <a:t>コイルを高密度に配置でき、</a:t>
            </a:r>
            <a:br>
              <a:rPr kumimoji="1" lang="en-US" altLang="ja-JP" sz="2000" dirty="0"/>
            </a:br>
            <a:r>
              <a:rPr kumimoji="1" lang="ja-JP" altLang="en-US" sz="2000" dirty="0"/>
              <a:t>特に</a:t>
            </a:r>
            <a:r>
              <a:rPr kumimoji="1" lang="en-US" altLang="ja-JP" sz="2000" b="1" dirty="0"/>
              <a:t>r</a:t>
            </a:r>
            <a:r>
              <a:rPr kumimoji="1" lang="ja-JP" altLang="en-US" sz="2000" b="1" dirty="0"/>
              <a:t>方向への分解能</a:t>
            </a:r>
            <a:r>
              <a:rPr kumimoji="1" lang="ja-JP" altLang="en-US" sz="2000" dirty="0"/>
              <a:t>が高くなる</a:t>
            </a:r>
            <a:endParaRPr kumimoji="1" lang="en-US" altLang="ja-JP" sz="2000" dirty="0"/>
          </a:p>
          <a:p>
            <a:r>
              <a:rPr kumimoji="1" lang="ja-JP" altLang="en-US" sz="2000" b="1" dirty="0"/>
              <a:t>コイル間のばらつき</a:t>
            </a:r>
            <a:r>
              <a:rPr kumimoji="1" lang="ja-JP" altLang="en-US" sz="2000" dirty="0"/>
              <a:t>が少なく、</a:t>
            </a:r>
            <a:br>
              <a:rPr kumimoji="1" lang="en-US" altLang="ja-JP" sz="2000" dirty="0"/>
            </a:br>
            <a:r>
              <a:rPr lang="ja-JP" altLang="en-US" sz="2000" dirty="0"/>
              <a:t>コイル感度誤差が</a:t>
            </a:r>
            <a:r>
              <a:rPr lang="en-US" altLang="ja-JP" sz="2000" dirty="0"/>
              <a:t>1/3</a:t>
            </a:r>
            <a:r>
              <a:rPr lang="ja-JP" altLang="en-US" sz="2000" dirty="0"/>
              <a:t>程度に改善</a:t>
            </a:r>
            <a:endParaRPr kumimoji="1" lang="en-US" altLang="ja-JP" sz="2000" dirty="0"/>
          </a:p>
        </p:txBody>
      </p:sp>
      <p:sp>
        <p:nvSpPr>
          <p:cNvPr id="5" name="フッター プレースホルダー 4">
            <a:extLst>
              <a:ext uri="{FF2B5EF4-FFF2-40B4-BE49-F238E27FC236}">
                <a16:creationId xmlns:a16="http://schemas.microsoft.com/office/drawing/2014/main" id="{C54F4BF8-7485-0C8E-3803-1260C949EE57}"/>
              </a:ext>
            </a:extLst>
          </p:cNvPr>
          <p:cNvSpPr>
            <a:spLocks noGrp="1"/>
          </p:cNvSpPr>
          <p:nvPr>
            <p:ph type="ftr" sz="quarter" idx="11"/>
          </p:nvPr>
        </p:nvSpPr>
        <p:spPr/>
        <p:txBody>
          <a:bodyPr/>
          <a:lstStyle/>
          <a:p>
            <a:r>
              <a:rPr kumimoji="1" lang="en-US" altLang="ja-JP" dirty="0"/>
              <a:t>[3] M. Akimitsu et al., Plasma Fusion Res. 13, 1202108 (2018).</a:t>
            </a:r>
            <a:endParaRPr kumimoji="1" lang="ja-JP" altLang="en-US" dirty="0"/>
          </a:p>
        </p:txBody>
      </p:sp>
      <p:sp>
        <p:nvSpPr>
          <p:cNvPr id="3" name="テキスト プレースホルダー 2">
            <a:extLst>
              <a:ext uri="{FF2B5EF4-FFF2-40B4-BE49-F238E27FC236}">
                <a16:creationId xmlns:a16="http://schemas.microsoft.com/office/drawing/2014/main" id="{82357806-20FA-F988-5CDB-E7140BD963A0}"/>
              </a:ext>
            </a:extLst>
          </p:cNvPr>
          <p:cNvSpPr>
            <a:spLocks noGrp="1"/>
          </p:cNvSpPr>
          <p:nvPr>
            <p:ph type="body" sz="quarter" idx="12"/>
          </p:nvPr>
        </p:nvSpPr>
        <p:spPr/>
        <p:txBody>
          <a:bodyPr>
            <a:normAutofit/>
          </a:bodyPr>
          <a:lstStyle/>
          <a:p>
            <a:r>
              <a:rPr kumimoji="1" lang="ja-JP" altLang="en-US" dirty="0"/>
              <a:t>従来の手巻きコイルと比較して</a:t>
            </a:r>
            <a:r>
              <a:rPr kumimoji="1" lang="en-US" altLang="ja-JP" dirty="0"/>
              <a:t>1</a:t>
            </a:r>
            <a:r>
              <a:rPr kumimoji="1" lang="ja-JP" altLang="en-US" dirty="0"/>
              <a:t>桁程度精度の高い</a:t>
            </a:r>
            <a:br>
              <a:rPr kumimoji="1" lang="en-US" altLang="ja-JP" dirty="0"/>
            </a:br>
            <a:r>
              <a:rPr kumimoji="1" lang="en-US" altLang="ja-JP" dirty="0"/>
              <a:t>PCB</a:t>
            </a:r>
            <a:r>
              <a:rPr kumimoji="1" lang="ja-JP" altLang="en-US" dirty="0"/>
              <a:t>型磁場計測システム</a:t>
            </a:r>
            <a:r>
              <a:rPr lang="ja-JP" altLang="en-US" dirty="0"/>
              <a:t>を用いた計測を行った</a:t>
            </a:r>
            <a:r>
              <a:rPr kumimoji="1" lang="ja-JP" altLang="en-US" dirty="0"/>
              <a:t>．</a:t>
            </a:r>
          </a:p>
        </p:txBody>
      </p:sp>
      <p:sp>
        <p:nvSpPr>
          <p:cNvPr id="6" name="スライド番号プレースホルダー 5">
            <a:extLst>
              <a:ext uri="{FF2B5EF4-FFF2-40B4-BE49-F238E27FC236}">
                <a16:creationId xmlns:a16="http://schemas.microsoft.com/office/drawing/2014/main" id="{393C456E-7CB5-15BB-7A88-65B3D796E5C1}"/>
              </a:ext>
            </a:extLst>
          </p:cNvPr>
          <p:cNvSpPr>
            <a:spLocks noGrp="1"/>
          </p:cNvSpPr>
          <p:nvPr>
            <p:ph type="sldNum" sz="quarter" idx="4"/>
          </p:nvPr>
        </p:nvSpPr>
        <p:spPr/>
        <p:txBody>
          <a:bodyPr/>
          <a:lstStyle/>
          <a:p>
            <a:fld id="{BA60D87D-CB58-4AAC-9906-D8831D2EB70B}" type="slidenum">
              <a:rPr kumimoji="1" lang="ja-JP" altLang="en-US" smtClean="0"/>
              <a:pPr/>
              <a:t>7</a:t>
            </a:fld>
            <a:endParaRPr kumimoji="1" lang="ja-JP" altLang="en-US" dirty="0"/>
          </a:p>
        </p:txBody>
      </p:sp>
      <p:pic>
        <p:nvPicPr>
          <p:cNvPr id="14" name="図 13">
            <a:extLst>
              <a:ext uri="{FF2B5EF4-FFF2-40B4-BE49-F238E27FC236}">
                <a16:creationId xmlns:a16="http://schemas.microsoft.com/office/drawing/2014/main" id="{F7956ADB-4B3E-B549-B0E6-C1797F845DEE}"/>
              </a:ext>
            </a:extLst>
          </p:cNvPr>
          <p:cNvPicPr>
            <a:picLocks noChangeAspect="1"/>
          </p:cNvPicPr>
          <p:nvPr/>
        </p:nvPicPr>
        <p:blipFill rotWithShape="1">
          <a:blip r:embed="rId3"/>
          <a:srcRect l="63262" t="3562"/>
          <a:stretch/>
        </p:blipFill>
        <p:spPr>
          <a:xfrm>
            <a:off x="8960918" y="932101"/>
            <a:ext cx="2304458" cy="3656167"/>
          </a:xfrm>
          <a:prstGeom prst="rect">
            <a:avLst/>
          </a:prstGeom>
        </p:spPr>
      </p:pic>
      <p:sp>
        <p:nvSpPr>
          <p:cNvPr id="7" name="テキスト ボックス 6">
            <a:extLst>
              <a:ext uri="{FF2B5EF4-FFF2-40B4-BE49-F238E27FC236}">
                <a16:creationId xmlns:a16="http://schemas.microsoft.com/office/drawing/2014/main" id="{7BFC49F5-41EB-0CB8-7605-DEE3F6F6C7B0}"/>
              </a:ext>
            </a:extLst>
          </p:cNvPr>
          <p:cNvSpPr txBox="1"/>
          <p:nvPr/>
        </p:nvSpPr>
        <p:spPr bwMode="black">
          <a:xfrm>
            <a:off x="8261743" y="4618658"/>
            <a:ext cx="3694861" cy="662609"/>
          </a:xfrm>
          <a:prstGeom prst="rect">
            <a:avLst/>
          </a:prstGeom>
          <a:noFill/>
          <a:ln w="31750" cap="sq">
            <a:noFill/>
            <a:miter lim="800000"/>
          </a:ln>
        </p:spPr>
        <p:txBody>
          <a:bodyPr vert="horz" wrap="square" lIns="182880" tIns="182880" rIns="182880" bIns="182880" rtlCol="0" anchor="ctr">
            <a:normAutofit/>
          </a:bodyPr>
          <a:lstStyle/>
          <a:p>
            <a:pPr algn="l"/>
            <a:r>
              <a:rPr kumimoji="1" lang="en-US" altLang="ja-JP" dirty="0"/>
              <a:t>PCB</a:t>
            </a:r>
            <a:r>
              <a:rPr kumimoji="1" lang="ja-JP" altLang="en-US" dirty="0"/>
              <a:t>上のコイルの回路パターン</a:t>
            </a:r>
            <a:r>
              <a:rPr kumimoji="1" lang="en-US" altLang="ja-JP" baseline="30000" dirty="0"/>
              <a:t>[3]</a:t>
            </a:r>
            <a:endParaRPr kumimoji="1" lang="ja-JP" altLang="en-US" baseline="30000" dirty="0"/>
          </a:p>
        </p:txBody>
      </p:sp>
      <p:sp>
        <p:nvSpPr>
          <p:cNvPr id="105" name="四角形: 角を丸くする 104">
            <a:extLst>
              <a:ext uri="{FF2B5EF4-FFF2-40B4-BE49-F238E27FC236}">
                <a16:creationId xmlns:a16="http://schemas.microsoft.com/office/drawing/2014/main" id="{FC41FF43-54D0-39C8-9AEA-D32B4BB947A9}"/>
              </a:ext>
            </a:extLst>
          </p:cNvPr>
          <p:cNvSpPr/>
          <p:nvPr/>
        </p:nvSpPr>
        <p:spPr>
          <a:xfrm>
            <a:off x="8793869" y="585219"/>
            <a:ext cx="3000558" cy="4057236"/>
          </a:xfrm>
          <a:prstGeom prst="roundRect">
            <a:avLst>
              <a:gd name="adj" fmla="val 2085"/>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弧 76">
            <a:extLst>
              <a:ext uri="{FF2B5EF4-FFF2-40B4-BE49-F238E27FC236}">
                <a16:creationId xmlns:a16="http://schemas.microsoft.com/office/drawing/2014/main" id="{A1115936-5F0D-9155-986F-9100EA937589}"/>
              </a:ext>
            </a:extLst>
          </p:cNvPr>
          <p:cNvSpPr/>
          <p:nvPr/>
        </p:nvSpPr>
        <p:spPr>
          <a:xfrm rot="4869923" flipH="1">
            <a:off x="7555815" y="128436"/>
            <a:ext cx="1091374" cy="2166230"/>
          </a:xfrm>
          <a:prstGeom prst="arc">
            <a:avLst>
              <a:gd name="adj1" fmla="val 17049878"/>
              <a:gd name="adj2" fmla="val 4353054"/>
            </a:avLst>
          </a:prstGeom>
          <a:ln w="28575">
            <a:solidFill>
              <a:srgbClr val="70AD47"/>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73" name="グループ化 72">
            <a:extLst>
              <a:ext uri="{FF2B5EF4-FFF2-40B4-BE49-F238E27FC236}">
                <a16:creationId xmlns:a16="http://schemas.microsoft.com/office/drawing/2014/main" id="{6E32A6CF-6942-C909-6469-C5911E74456C}"/>
              </a:ext>
            </a:extLst>
          </p:cNvPr>
          <p:cNvGrpSpPr/>
          <p:nvPr/>
        </p:nvGrpSpPr>
        <p:grpSpPr>
          <a:xfrm>
            <a:off x="5888696" y="699903"/>
            <a:ext cx="2316553" cy="4988091"/>
            <a:chOff x="2246717" y="585208"/>
            <a:chExt cx="2316553" cy="4988091"/>
          </a:xfrm>
        </p:grpSpPr>
        <p:sp>
          <p:nvSpPr>
            <p:cNvPr id="74" name="直方体 73">
              <a:extLst>
                <a:ext uri="{FF2B5EF4-FFF2-40B4-BE49-F238E27FC236}">
                  <a16:creationId xmlns:a16="http://schemas.microsoft.com/office/drawing/2014/main" id="{B50B216D-D2BA-39BA-E091-A4C67D4F1A1E}"/>
                </a:ext>
              </a:extLst>
            </p:cNvPr>
            <p:cNvSpPr/>
            <p:nvPr/>
          </p:nvSpPr>
          <p:spPr>
            <a:xfrm rot="5400000">
              <a:off x="1496146" y="2391284"/>
              <a:ext cx="3811948" cy="617344"/>
            </a:xfrm>
            <a:prstGeom prst="cube">
              <a:avLst>
                <a:gd name="adj" fmla="val 75861"/>
              </a:avLst>
            </a:prstGeom>
            <a:solidFill>
              <a:schemeClr val="accent6"/>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68C3E5B1-3804-CA62-0AD5-9E66C0AE70A2}"/>
                </a:ext>
              </a:extLst>
            </p:cNvPr>
            <p:cNvSpPr txBox="1"/>
            <p:nvPr/>
          </p:nvSpPr>
          <p:spPr bwMode="black">
            <a:xfrm rot="16200000" flipH="1">
              <a:off x="2782982" y="4614611"/>
              <a:ext cx="1335274" cy="363705"/>
            </a:xfrm>
            <a:prstGeom prst="rect">
              <a:avLst/>
            </a:prstGeom>
            <a:noFill/>
            <a:ln w="31750" cap="sq">
              <a:noFill/>
              <a:miter lim="800000"/>
            </a:ln>
          </p:spPr>
          <p:txBody>
            <a:bodyPr vert="horz" wrap="square" lIns="182880" tIns="182880" rIns="182880" bIns="182880" rtlCol="0" anchor="ctr" anchorCtr="1">
              <a:noAutofit/>
            </a:bodyPr>
            <a:lstStyle/>
            <a:p>
              <a:pPr algn="ctr"/>
              <a:r>
                <a:rPr kumimoji="1" lang="ja-JP" altLang="en-US" sz="2400" b="1" baseline="30000" dirty="0">
                  <a:solidFill>
                    <a:sysClr val="windowText" lastClr="000000"/>
                  </a:solidFill>
                  <a:latin typeface="+mn-ea"/>
                </a:rPr>
                <a:t>・・・</a:t>
              </a:r>
            </a:p>
          </p:txBody>
        </p:sp>
        <p:grpSp>
          <p:nvGrpSpPr>
            <p:cNvPr id="89" name="グループ化 88">
              <a:extLst>
                <a:ext uri="{FF2B5EF4-FFF2-40B4-BE49-F238E27FC236}">
                  <a16:creationId xmlns:a16="http://schemas.microsoft.com/office/drawing/2014/main" id="{5CFEBE52-7AF2-7F6A-9005-AF145494E78F}"/>
                </a:ext>
              </a:extLst>
            </p:cNvPr>
            <p:cNvGrpSpPr/>
            <p:nvPr/>
          </p:nvGrpSpPr>
          <p:grpSpPr>
            <a:xfrm rot="16200000" flipH="1">
              <a:off x="1146184" y="2427028"/>
              <a:ext cx="4511871" cy="828231"/>
              <a:chOff x="437043" y="2089911"/>
              <a:chExt cx="5158370" cy="617344"/>
            </a:xfrm>
          </p:grpSpPr>
          <p:sp>
            <p:nvSpPr>
              <p:cNvPr id="136" name="円弧 135">
                <a:extLst>
                  <a:ext uri="{FF2B5EF4-FFF2-40B4-BE49-F238E27FC236}">
                    <a16:creationId xmlns:a16="http://schemas.microsoft.com/office/drawing/2014/main" id="{9957706D-E2ED-B371-7E88-96673BE13A01}"/>
                  </a:ext>
                </a:extLst>
              </p:cNvPr>
              <p:cNvSpPr/>
              <p:nvPr/>
            </p:nvSpPr>
            <p:spPr>
              <a:xfrm flipH="1">
                <a:off x="437043" y="2089911"/>
                <a:ext cx="587288" cy="617344"/>
              </a:xfrm>
              <a:prstGeom prst="arc">
                <a:avLst>
                  <a:gd name="adj1" fmla="val 16200000"/>
                  <a:gd name="adj2" fmla="val 5308422"/>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37" name="直線コネクタ 136">
                <a:extLst>
                  <a:ext uri="{FF2B5EF4-FFF2-40B4-BE49-F238E27FC236}">
                    <a16:creationId xmlns:a16="http://schemas.microsoft.com/office/drawing/2014/main" id="{AD9CEEEA-6271-941C-FCA3-2456461865AB}"/>
                  </a:ext>
                </a:extLst>
              </p:cNvPr>
              <p:cNvCxnSpPr/>
              <p:nvPr/>
            </p:nvCxnSpPr>
            <p:spPr>
              <a:xfrm>
                <a:off x="715929" y="2089911"/>
                <a:ext cx="4875863"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38" name="直線コネクタ 137">
                <a:extLst>
                  <a:ext uri="{FF2B5EF4-FFF2-40B4-BE49-F238E27FC236}">
                    <a16:creationId xmlns:a16="http://schemas.microsoft.com/office/drawing/2014/main" id="{88B59564-ED6C-6D75-39CB-23643B5E6350}"/>
                  </a:ext>
                </a:extLst>
              </p:cNvPr>
              <p:cNvCxnSpPr/>
              <p:nvPr/>
            </p:nvCxnSpPr>
            <p:spPr>
              <a:xfrm>
                <a:off x="719548" y="2707255"/>
                <a:ext cx="4875865"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94" name="グループ化 93">
              <a:extLst>
                <a:ext uri="{FF2B5EF4-FFF2-40B4-BE49-F238E27FC236}">
                  <a16:creationId xmlns:a16="http://schemas.microsoft.com/office/drawing/2014/main" id="{9569DBE6-5DAE-0BD4-FCBD-A3771DFBE9DD}"/>
                </a:ext>
              </a:extLst>
            </p:cNvPr>
            <p:cNvGrpSpPr/>
            <p:nvPr/>
          </p:nvGrpSpPr>
          <p:grpSpPr>
            <a:xfrm>
              <a:off x="3298136" y="939959"/>
              <a:ext cx="353288" cy="1073603"/>
              <a:chOff x="5043770" y="1153694"/>
              <a:chExt cx="353288" cy="1073603"/>
            </a:xfrm>
          </p:grpSpPr>
          <p:sp>
            <p:nvSpPr>
              <p:cNvPr id="129" name="平行四辺形 128">
                <a:extLst>
                  <a:ext uri="{FF2B5EF4-FFF2-40B4-BE49-F238E27FC236}">
                    <a16:creationId xmlns:a16="http://schemas.microsoft.com/office/drawing/2014/main" id="{DA56B740-D2D0-649C-FA47-07C9847AA6DA}"/>
                  </a:ext>
                </a:extLst>
              </p:cNvPr>
              <p:cNvSpPr/>
              <p:nvPr/>
            </p:nvSpPr>
            <p:spPr>
              <a:xfrm rot="16200000" flipH="1" flipV="1">
                <a:off x="4683612" y="1513852"/>
                <a:ext cx="1073603" cy="353288"/>
              </a:xfrm>
              <a:prstGeom prst="parallelogram">
                <a:avLst>
                  <a:gd name="adj" fmla="val 9096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0" name="グループ化 129">
                <a:extLst>
                  <a:ext uri="{FF2B5EF4-FFF2-40B4-BE49-F238E27FC236}">
                    <a16:creationId xmlns:a16="http://schemas.microsoft.com/office/drawing/2014/main" id="{F65BAEE2-561A-8406-6B31-49887F860328}"/>
                  </a:ext>
                </a:extLst>
              </p:cNvPr>
              <p:cNvGrpSpPr/>
              <p:nvPr/>
            </p:nvGrpSpPr>
            <p:grpSpPr>
              <a:xfrm>
                <a:off x="5067843" y="1265785"/>
                <a:ext cx="309009" cy="862703"/>
                <a:chOff x="5067109" y="1262869"/>
                <a:chExt cx="309009" cy="862703"/>
              </a:xfrm>
            </p:grpSpPr>
            <p:sp>
              <p:nvSpPr>
                <p:cNvPr id="131" name="四角形: 角を丸くする 167">
                  <a:extLst>
                    <a:ext uri="{FF2B5EF4-FFF2-40B4-BE49-F238E27FC236}">
                      <a16:creationId xmlns:a16="http://schemas.microsoft.com/office/drawing/2014/main" id="{27349A22-E4BF-C0D8-CD25-D0BF6F2BEC29}"/>
                    </a:ext>
                  </a:extLst>
                </p:cNvPr>
                <p:cNvSpPr>
                  <a:spLocks/>
                </p:cNvSpPr>
                <p:nvPr/>
              </p:nvSpPr>
              <p:spPr>
                <a:xfrm>
                  <a:off x="5067109" y="1262869"/>
                  <a:ext cx="309009" cy="862703"/>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2" name="四角形: 角を丸くする 167">
                  <a:extLst>
                    <a:ext uri="{FF2B5EF4-FFF2-40B4-BE49-F238E27FC236}">
                      <a16:creationId xmlns:a16="http://schemas.microsoft.com/office/drawing/2014/main" id="{C3818C8B-5A59-F80F-C849-D83B94AA4878}"/>
                    </a:ext>
                  </a:extLst>
                </p:cNvPr>
                <p:cNvSpPr>
                  <a:spLocks noChangeAspect="1"/>
                </p:cNvSpPr>
                <p:nvPr/>
              </p:nvSpPr>
              <p:spPr>
                <a:xfrm>
                  <a:off x="5097487" y="1328499"/>
                  <a:ext cx="257710" cy="719485"/>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3" name="四角形: 角を丸くする 167">
                  <a:extLst>
                    <a:ext uri="{FF2B5EF4-FFF2-40B4-BE49-F238E27FC236}">
                      <a16:creationId xmlns:a16="http://schemas.microsoft.com/office/drawing/2014/main" id="{8D94016D-3A72-6683-C156-14D5566B4626}"/>
                    </a:ext>
                  </a:extLst>
                </p:cNvPr>
                <p:cNvSpPr>
                  <a:spLocks noChangeAspect="1"/>
                </p:cNvSpPr>
                <p:nvPr/>
              </p:nvSpPr>
              <p:spPr>
                <a:xfrm>
                  <a:off x="5124661" y="1386254"/>
                  <a:ext cx="211441" cy="590309"/>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4" name="四角形: 角を丸くする 167">
                  <a:extLst>
                    <a:ext uri="{FF2B5EF4-FFF2-40B4-BE49-F238E27FC236}">
                      <a16:creationId xmlns:a16="http://schemas.microsoft.com/office/drawing/2014/main" id="{96497B2F-69E9-D26A-7837-B7B4A43BF1C8}"/>
                    </a:ext>
                  </a:extLst>
                </p:cNvPr>
                <p:cNvSpPr>
                  <a:spLocks noChangeAspect="1"/>
                </p:cNvSpPr>
                <p:nvPr/>
              </p:nvSpPr>
              <p:spPr>
                <a:xfrm>
                  <a:off x="5158579" y="1452462"/>
                  <a:ext cx="163022" cy="455131"/>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5" name="四角形: 角を丸くする 167">
                  <a:extLst>
                    <a:ext uri="{FF2B5EF4-FFF2-40B4-BE49-F238E27FC236}">
                      <a16:creationId xmlns:a16="http://schemas.microsoft.com/office/drawing/2014/main" id="{B8F681AB-3FA0-8095-4304-7723A0580A4A}"/>
                    </a:ext>
                  </a:extLst>
                </p:cNvPr>
                <p:cNvSpPr>
                  <a:spLocks noChangeAspect="1"/>
                </p:cNvSpPr>
                <p:nvPr/>
              </p:nvSpPr>
              <p:spPr>
                <a:xfrm>
                  <a:off x="5181125" y="1504176"/>
                  <a:ext cx="124462" cy="347480"/>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96" name="グループ化 95">
              <a:extLst>
                <a:ext uri="{FF2B5EF4-FFF2-40B4-BE49-F238E27FC236}">
                  <a16:creationId xmlns:a16="http://schemas.microsoft.com/office/drawing/2014/main" id="{83EA7CAB-22A6-A224-3034-4AE9A2174C3D}"/>
                </a:ext>
              </a:extLst>
            </p:cNvPr>
            <p:cNvGrpSpPr/>
            <p:nvPr/>
          </p:nvGrpSpPr>
          <p:grpSpPr>
            <a:xfrm>
              <a:off x="3301440" y="1744014"/>
              <a:ext cx="353288" cy="1073603"/>
              <a:chOff x="5043770" y="1153694"/>
              <a:chExt cx="353288" cy="1073603"/>
            </a:xfrm>
          </p:grpSpPr>
          <p:sp>
            <p:nvSpPr>
              <p:cNvPr id="122" name="平行四辺形 121">
                <a:extLst>
                  <a:ext uri="{FF2B5EF4-FFF2-40B4-BE49-F238E27FC236}">
                    <a16:creationId xmlns:a16="http://schemas.microsoft.com/office/drawing/2014/main" id="{3151C4F5-6A34-2417-F831-237BF9695DC2}"/>
                  </a:ext>
                </a:extLst>
              </p:cNvPr>
              <p:cNvSpPr/>
              <p:nvPr/>
            </p:nvSpPr>
            <p:spPr>
              <a:xfrm rot="16200000" flipH="1" flipV="1">
                <a:off x="4683612" y="1513852"/>
                <a:ext cx="1073603" cy="353288"/>
              </a:xfrm>
              <a:prstGeom prst="parallelogram">
                <a:avLst>
                  <a:gd name="adj" fmla="val 9096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3" name="グループ化 122">
                <a:extLst>
                  <a:ext uri="{FF2B5EF4-FFF2-40B4-BE49-F238E27FC236}">
                    <a16:creationId xmlns:a16="http://schemas.microsoft.com/office/drawing/2014/main" id="{B21AAA48-834D-3470-12C5-8FA892DAE0A8}"/>
                  </a:ext>
                </a:extLst>
              </p:cNvPr>
              <p:cNvGrpSpPr/>
              <p:nvPr/>
            </p:nvGrpSpPr>
            <p:grpSpPr>
              <a:xfrm>
                <a:off x="5067843" y="1265785"/>
                <a:ext cx="309009" cy="862703"/>
                <a:chOff x="5067109" y="1262869"/>
                <a:chExt cx="309009" cy="862703"/>
              </a:xfrm>
            </p:grpSpPr>
            <p:sp>
              <p:nvSpPr>
                <p:cNvPr id="124" name="四角形: 角を丸くする 167">
                  <a:extLst>
                    <a:ext uri="{FF2B5EF4-FFF2-40B4-BE49-F238E27FC236}">
                      <a16:creationId xmlns:a16="http://schemas.microsoft.com/office/drawing/2014/main" id="{131E1BE6-FAEA-085E-ED42-7FC0B407C804}"/>
                    </a:ext>
                  </a:extLst>
                </p:cNvPr>
                <p:cNvSpPr>
                  <a:spLocks/>
                </p:cNvSpPr>
                <p:nvPr/>
              </p:nvSpPr>
              <p:spPr>
                <a:xfrm>
                  <a:off x="5067109" y="1262869"/>
                  <a:ext cx="309009" cy="862703"/>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5" name="四角形: 角を丸くする 167">
                  <a:extLst>
                    <a:ext uri="{FF2B5EF4-FFF2-40B4-BE49-F238E27FC236}">
                      <a16:creationId xmlns:a16="http://schemas.microsoft.com/office/drawing/2014/main" id="{0722E471-B21D-F0F4-155F-64340037C976}"/>
                    </a:ext>
                  </a:extLst>
                </p:cNvPr>
                <p:cNvSpPr>
                  <a:spLocks noChangeAspect="1"/>
                </p:cNvSpPr>
                <p:nvPr/>
              </p:nvSpPr>
              <p:spPr>
                <a:xfrm>
                  <a:off x="5097487" y="1328499"/>
                  <a:ext cx="257710" cy="719485"/>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四角形: 角を丸くする 167">
                  <a:extLst>
                    <a:ext uri="{FF2B5EF4-FFF2-40B4-BE49-F238E27FC236}">
                      <a16:creationId xmlns:a16="http://schemas.microsoft.com/office/drawing/2014/main" id="{1EEB6CB5-2AEA-DBB3-4EBB-3BC4600C200A}"/>
                    </a:ext>
                  </a:extLst>
                </p:cNvPr>
                <p:cNvSpPr>
                  <a:spLocks noChangeAspect="1"/>
                </p:cNvSpPr>
                <p:nvPr/>
              </p:nvSpPr>
              <p:spPr>
                <a:xfrm>
                  <a:off x="5124661" y="1386254"/>
                  <a:ext cx="211441" cy="590309"/>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7" name="四角形: 角を丸くする 167">
                  <a:extLst>
                    <a:ext uri="{FF2B5EF4-FFF2-40B4-BE49-F238E27FC236}">
                      <a16:creationId xmlns:a16="http://schemas.microsoft.com/office/drawing/2014/main" id="{F9F674D5-DF4A-1D73-72E8-EF1A8DE9B6D4}"/>
                    </a:ext>
                  </a:extLst>
                </p:cNvPr>
                <p:cNvSpPr>
                  <a:spLocks noChangeAspect="1"/>
                </p:cNvSpPr>
                <p:nvPr/>
              </p:nvSpPr>
              <p:spPr>
                <a:xfrm>
                  <a:off x="5158579" y="1452462"/>
                  <a:ext cx="163022" cy="455131"/>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四角形: 角を丸くする 167">
                  <a:extLst>
                    <a:ext uri="{FF2B5EF4-FFF2-40B4-BE49-F238E27FC236}">
                      <a16:creationId xmlns:a16="http://schemas.microsoft.com/office/drawing/2014/main" id="{C77ED62B-7FC2-3DD7-C376-DCE6B1B81778}"/>
                    </a:ext>
                  </a:extLst>
                </p:cNvPr>
                <p:cNvSpPr>
                  <a:spLocks noChangeAspect="1"/>
                </p:cNvSpPr>
                <p:nvPr/>
              </p:nvSpPr>
              <p:spPr>
                <a:xfrm>
                  <a:off x="5181125" y="1504176"/>
                  <a:ext cx="124462" cy="347480"/>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97" name="グループ化 96">
              <a:extLst>
                <a:ext uri="{FF2B5EF4-FFF2-40B4-BE49-F238E27FC236}">
                  <a16:creationId xmlns:a16="http://schemas.microsoft.com/office/drawing/2014/main" id="{32852A20-62C5-69AC-CEC5-5B6EF8621276}"/>
                </a:ext>
              </a:extLst>
            </p:cNvPr>
            <p:cNvGrpSpPr/>
            <p:nvPr/>
          </p:nvGrpSpPr>
          <p:grpSpPr>
            <a:xfrm>
              <a:off x="3294491" y="2534212"/>
              <a:ext cx="353288" cy="1073603"/>
              <a:chOff x="5043770" y="1153694"/>
              <a:chExt cx="353288" cy="1073603"/>
            </a:xfrm>
          </p:grpSpPr>
          <p:sp>
            <p:nvSpPr>
              <p:cNvPr id="115" name="平行四辺形 114">
                <a:extLst>
                  <a:ext uri="{FF2B5EF4-FFF2-40B4-BE49-F238E27FC236}">
                    <a16:creationId xmlns:a16="http://schemas.microsoft.com/office/drawing/2014/main" id="{A6BADEB5-DCBD-7224-D908-E958406BDFAB}"/>
                  </a:ext>
                </a:extLst>
              </p:cNvPr>
              <p:cNvSpPr/>
              <p:nvPr/>
            </p:nvSpPr>
            <p:spPr>
              <a:xfrm rot="16200000" flipH="1" flipV="1">
                <a:off x="4683612" y="1513852"/>
                <a:ext cx="1073603" cy="353288"/>
              </a:xfrm>
              <a:prstGeom prst="parallelogram">
                <a:avLst>
                  <a:gd name="adj" fmla="val 9096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6" name="グループ化 115">
                <a:extLst>
                  <a:ext uri="{FF2B5EF4-FFF2-40B4-BE49-F238E27FC236}">
                    <a16:creationId xmlns:a16="http://schemas.microsoft.com/office/drawing/2014/main" id="{7809B7FE-F1F7-2A18-CCBE-4EFD2140F1A6}"/>
                  </a:ext>
                </a:extLst>
              </p:cNvPr>
              <p:cNvGrpSpPr/>
              <p:nvPr/>
            </p:nvGrpSpPr>
            <p:grpSpPr>
              <a:xfrm>
                <a:off x="5067843" y="1265785"/>
                <a:ext cx="309009" cy="862703"/>
                <a:chOff x="5067109" y="1262869"/>
                <a:chExt cx="309009" cy="862703"/>
              </a:xfrm>
            </p:grpSpPr>
            <p:sp>
              <p:nvSpPr>
                <p:cNvPr id="117" name="四角形: 角を丸くする 167">
                  <a:extLst>
                    <a:ext uri="{FF2B5EF4-FFF2-40B4-BE49-F238E27FC236}">
                      <a16:creationId xmlns:a16="http://schemas.microsoft.com/office/drawing/2014/main" id="{8DF48105-C6E7-EC62-9BE1-751FC8F35D62}"/>
                    </a:ext>
                  </a:extLst>
                </p:cNvPr>
                <p:cNvSpPr>
                  <a:spLocks/>
                </p:cNvSpPr>
                <p:nvPr/>
              </p:nvSpPr>
              <p:spPr>
                <a:xfrm>
                  <a:off x="5067109" y="1262869"/>
                  <a:ext cx="309009" cy="862703"/>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四角形: 角を丸くする 167">
                  <a:extLst>
                    <a:ext uri="{FF2B5EF4-FFF2-40B4-BE49-F238E27FC236}">
                      <a16:creationId xmlns:a16="http://schemas.microsoft.com/office/drawing/2014/main" id="{33A36D2A-9FD6-5FDA-7545-F3AB846CB661}"/>
                    </a:ext>
                  </a:extLst>
                </p:cNvPr>
                <p:cNvSpPr>
                  <a:spLocks noChangeAspect="1"/>
                </p:cNvSpPr>
                <p:nvPr/>
              </p:nvSpPr>
              <p:spPr>
                <a:xfrm>
                  <a:off x="5097487" y="1328499"/>
                  <a:ext cx="257710" cy="719485"/>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9" name="四角形: 角を丸くする 167">
                  <a:extLst>
                    <a:ext uri="{FF2B5EF4-FFF2-40B4-BE49-F238E27FC236}">
                      <a16:creationId xmlns:a16="http://schemas.microsoft.com/office/drawing/2014/main" id="{F06D0287-538C-10DC-163E-4F8024BC6D69}"/>
                    </a:ext>
                  </a:extLst>
                </p:cNvPr>
                <p:cNvSpPr>
                  <a:spLocks noChangeAspect="1"/>
                </p:cNvSpPr>
                <p:nvPr/>
              </p:nvSpPr>
              <p:spPr>
                <a:xfrm>
                  <a:off x="5124661" y="1386254"/>
                  <a:ext cx="211441" cy="590309"/>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四角形: 角を丸くする 167">
                  <a:extLst>
                    <a:ext uri="{FF2B5EF4-FFF2-40B4-BE49-F238E27FC236}">
                      <a16:creationId xmlns:a16="http://schemas.microsoft.com/office/drawing/2014/main" id="{8D4F7086-16E8-0EDF-823A-CF2BE0B2313E}"/>
                    </a:ext>
                  </a:extLst>
                </p:cNvPr>
                <p:cNvSpPr>
                  <a:spLocks noChangeAspect="1"/>
                </p:cNvSpPr>
                <p:nvPr/>
              </p:nvSpPr>
              <p:spPr>
                <a:xfrm>
                  <a:off x="5158579" y="1452462"/>
                  <a:ext cx="163022" cy="455131"/>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四角形: 角を丸くする 167">
                  <a:extLst>
                    <a:ext uri="{FF2B5EF4-FFF2-40B4-BE49-F238E27FC236}">
                      <a16:creationId xmlns:a16="http://schemas.microsoft.com/office/drawing/2014/main" id="{B540DFDA-9267-5D83-F72E-3A18B8C9A1BE}"/>
                    </a:ext>
                  </a:extLst>
                </p:cNvPr>
                <p:cNvSpPr>
                  <a:spLocks noChangeAspect="1"/>
                </p:cNvSpPr>
                <p:nvPr/>
              </p:nvSpPr>
              <p:spPr>
                <a:xfrm>
                  <a:off x="5181125" y="1504176"/>
                  <a:ext cx="124462" cy="347480"/>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p:grpSp>
          <p:nvGrpSpPr>
            <p:cNvPr id="98" name="グループ化 97">
              <a:extLst>
                <a:ext uri="{FF2B5EF4-FFF2-40B4-BE49-F238E27FC236}">
                  <a16:creationId xmlns:a16="http://schemas.microsoft.com/office/drawing/2014/main" id="{4F6992E1-3607-14EC-7CD0-B7075D5D8895}"/>
                </a:ext>
              </a:extLst>
            </p:cNvPr>
            <p:cNvGrpSpPr/>
            <p:nvPr/>
          </p:nvGrpSpPr>
          <p:grpSpPr>
            <a:xfrm>
              <a:off x="3281629" y="3339170"/>
              <a:ext cx="353288" cy="1073603"/>
              <a:chOff x="5043770" y="1153694"/>
              <a:chExt cx="353288" cy="1073603"/>
            </a:xfrm>
          </p:grpSpPr>
          <p:sp>
            <p:nvSpPr>
              <p:cNvPr id="108" name="平行四辺形 107">
                <a:extLst>
                  <a:ext uri="{FF2B5EF4-FFF2-40B4-BE49-F238E27FC236}">
                    <a16:creationId xmlns:a16="http://schemas.microsoft.com/office/drawing/2014/main" id="{DC9640A9-709C-F308-78C7-7E53EDD040D2}"/>
                  </a:ext>
                </a:extLst>
              </p:cNvPr>
              <p:cNvSpPr/>
              <p:nvPr/>
            </p:nvSpPr>
            <p:spPr>
              <a:xfrm rot="16200000" flipH="1" flipV="1">
                <a:off x="4683612" y="1513852"/>
                <a:ext cx="1073603" cy="353288"/>
              </a:xfrm>
              <a:prstGeom prst="parallelogram">
                <a:avLst>
                  <a:gd name="adj" fmla="val 9096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9" name="グループ化 108">
                <a:extLst>
                  <a:ext uri="{FF2B5EF4-FFF2-40B4-BE49-F238E27FC236}">
                    <a16:creationId xmlns:a16="http://schemas.microsoft.com/office/drawing/2014/main" id="{F6AFCDFF-1AFD-C04A-E260-1A61EFD0A366}"/>
                  </a:ext>
                </a:extLst>
              </p:cNvPr>
              <p:cNvGrpSpPr/>
              <p:nvPr/>
            </p:nvGrpSpPr>
            <p:grpSpPr>
              <a:xfrm>
                <a:off x="5067843" y="1265785"/>
                <a:ext cx="309009" cy="862703"/>
                <a:chOff x="5067109" y="1262869"/>
                <a:chExt cx="309009" cy="862703"/>
              </a:xfrm>
            </p:grpSpPr>
            <p:sp>
              <p:nvSpPr>
                <p:cNvPr id="110" name="四角形: 角を丸くする 167">
                  <a:extLst>
                    <a:ext uri="{FF2B5EF4-FFF2-40B4-BE49-F238E27FC236}">
                      <a16:creationId xmlns:a16="http://schemas.microsoft.com/office/drawing/2014/main" id="{78B23715-9FDD-34CB-A1F1-05A1AF1215FE}"/>
                    </a:ext>
                  </a:extLst>
                </p:cNvPr>
                <p:cNvSpPr>
                  <a:spLocks/>
                </p:cNvSpPr>
                <p:nvPr/>
              </p:nvSpPr>
              <p:spPr>
                <a:xfrm>
                  <a:off x="5067109" y="1262869"/>
                  <a:ext cx="309009" cy="862703"/>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1" name="四角形: 角を丸くする 167">
                  <a:extLst>
                    <a:ext uri="{FF2B5EF4-FFF2-40B4-BE49-F238E27FC236}">
                      <a16:creationId xmlns:a16="http://schemas.microsoft.com/office/drawing/2014/main" id="{8F9F19FF-188D-2827-5677-BF11B90F4DD4}"/>
                    </a:ext>
                  </a:extLst>
                </p:cNvPr>
                <p:cNvSpPr>
                  <a:spLocks noChangeAspect="1"/>
                </p:cNvSpPr>
                <p:nvPr/>
              </p:nvSpPr>
              <p:spPr>
                <a:xfrm>
                  <a:off x="5097487" y="1328499"/>
                  <a:ext cx="257710" cy="719485"/>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四角形: 角を丸くする 167">
                  <a:extLst>
                    <a:ext uri="{FF2B5EF4-FFF2-40B4-BE49-F238E27FC236}">
                      <a16:creationId xmlns:a16="http://schemas.microsoft.com/office/drawing/2014/main" id="{33116985-3850-1E3D-D3F7-2BE0C9999038}"/>
                    </a:ext>
                  </a:extLst>
                </p:cNvPr>
                <p:cNvSpPr>
                  <a:spLocks noChangeAspect="1"/>
                </p:cNvSpPr>
                <p:nvPr/>
              </p:nvSpPr>
              <p:spPr>
                <a:xfrm>
                  <a:off x="5124661" y="1386254"/>
                  <a:ext cx="211441" cy="590309"/>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四角形: 角を丸くする 167">
                  <a:extLst>
                    <a:ext uri="{FF2B5EF4-FFF2-40B4-BE49-F238E27FC236}">
                      <a16:creationId xmlns:a16="http://schemas.microsoft.com/office/drawing/2014/main" id="{7E8DF189-8A2C-5D69-6190-3EC6248A8A9F}"/>
                    </a:ext>
                  </a:extLst>
                </p:cNvPr>
                <p:cNvSpPr>
                  <a:spLocks noChangeAspect="1"/>
                </p:cNvSpPr>
                <p:nvPr/>
              </p:nvSpPr>
              <p:spPr>
                <a:xfrm>
                  <a:off x="5158579" y="1452462"/>
                  <a:ext cx="163022" cy="455131"/>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4" name="四角形: 角を丸くする 167">
                  <a:extLst>
                    <a:ext uri="{FF2B5EF4-FFF2-40B4-BE49-F238E27FC236}">
                      <a16:creationId xmlns:a16="http://schemas.microsoft.com/office/drawing/2014/main" id="{9651D99F-5EBA-D1E1-C745-541723FA07BC}"/>
                    </a:ext>
                  </a:extLst>
                </p:cNvPr>
                <p:cNvSpPr>
                  <a:spLocks noChangeAspect="1"/>
                </p:cNvSpPr>
                <p:nvPr/>
              </p:nvSpPr>
              <p:spPr>
                <a:xfrm>
                  <a:off x="5181125" y="1504176"/>
                  <a:ext cx="124462" cy="347480"/>
                </a:xfrm>
                <a:custGeom>
                  <a:avLst/>
                  <a:gdLst>
                    <a:gd name="connsiteX0" fmla="*/ 0 w 732183"/>
                    <a:gd name="connsiteY0" fmla="*/ 70150 h 1073604"/>
                    <a:gd name="connsiteX1" fmla="*/ 70150 w 732183"/>
                    <a:gd name="connsiteY1" fmla="*/ 0 h 1073604"/>
                    <a:gd name="connsiteX2" fmla="*/ 662033 w 732183"/>
                    <a:gd name="connsiteY2" fmla="*/ 0 h 1073604"/>
                    <a:gd name="connsiteX3" fmla="*/ 732183 w 732183"/>
                    <a:gd name="connsiteY3" fmla="*/ 70150 h 1073604"/>
                    <a:gd name="connsiteX4" fmla="*/ 732183 w 732183"/>
                    <a:gd name="connsiteY4" fmla="*/ 1003454 h 1073604"/>
                    <a:gd name="connsiteX5" fmla="*/ 662033 w 732183"/>
                    <a:gd name="connsiteY5" fmla="*/ 1073604 h 1073604"/>
                    <a:gd name="connsiteX6" fmla="*/ 70150 w 732183"/>
                    <a:gd name="connsiteY6" fmla="*/ 1073604 h 1073604"/>
                    <a:gd name="connsiteX7" fmla="*/ 0 w 732183"/>
                    <a:gd name="connsiteY7" fmla="*/ 1003454 h 1073604"/>
                    <a:gd name="connsiteX8" fmla="*/ 0 w 732183"/>
                    <a:gd name="connsiteY8" fmla="*/ 70150 h 1073604"/>
                    <a:gd name="connsiteX0" fmla="*/ 0 w 737659"/>
                    <a:gd name="connsiteY0" fmla="*/ 70150 h 1073604"/>
                    <a:gd name="connsiteX1" fmla="*/ 70150 w 737659"/>
                    <a:gd name="connsiteY1" fmla="*/ 0 h 1073604"/>
                    <a:gd name="connsiteX2" fmla="*/ 662033 w 737659"/>
                    <a:gd name="connsiteY2" fmla="*/ 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04152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37659"/>
                    <a:gd name="connsiteY0" fmla="*/ 70150 h 1073604"/>
                    <a:gd name="connsiteX1" fmla="*/ 70150 w 737659"/>
                    <a:gd name="connsiteY1" fmla="*/ 0 h 1073604"/>
                    <a:gd name="connsiteX2" fmla="*/ 662033 w 737659"/>
                    <a:gd name="connsiteY2" fmla="*/ 336740 h 1073604"/>
                    <a:gd name="connsiteX3" fmla="*/ 737659 w 737659"/>
                    <a:gd name="connsiteY3" fmla="*/ 431529 h 1073604"/>
                    <a:gd name="connsiteX4" fmla="*/ 732183 w 737659"/>
                    <a:gd name="connsiteY4" fmla="*/ 1003454 h 1073604"/>
                    <a:gd name="connsiteX5" fmla="*/ 662033 w 737659"/>
                    <a:gd name="connsiteY5" fmla="*/ 1073604 h 1073604"/>
                    <a:gd name="connsiteX6" fmla="*/ 70150 w 737659"/>
                    <a:gd name="connsiteY6" fmla="*/ 1073604 h 1073604"/>
                    <a:gd name="connsiteX7" fmla="*/ 0 w 737659"/>
                    <a:gd name="connsiteY7" fmla="*/ 1003454 h 1073604"/>
                    <a:gd name="connsiteX8" fmla="*/ 0 w 737659"/>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0 w 743135"/>
                    <a:gd name="connsiteY7" fmla="*/ 1003454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70150 w 743135"/>
                    <a:gd name="connsiteY6" fmla="*/ 1073604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28651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10951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47815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2033 w 743135"/>
                    <a:gd name="connsiteY2" fmla="*/ 336740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4 w 743135"/>
                    <a:gd name="connsiteY7" fmla="*/ 647550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450694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696054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79556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6921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76056"/>
                    <a:gd name="connsiteY0" fmla="*/ 70150 h 1073604"/>
                    <a:gd name="connsiteX1" fmla="*/ 70150 w 776056"/>
                    <a:gd name="connsiteY1" fmla="*/ 0 h 1073604"/>
                    <a:gd name="connsiteX2" fmla="*/ 664770 w 776056"/>
                    <a:gd name="connsiteY2" fmla="*/ 325789 h 1073604"/>
                    <a:gd name="connsiteX3" fmla="*/ 776056 w 776056"/>
                    <a:gd name="connsiteY3" fmla="*/ 363388 h 1073604"/>
                    <a:gd name="connsiteX4" fmla="*/ 732183 w 776056"/>
                    <a:gd name="connsiteY4" fmla="*/ 1003454 h 1073604"/>
                    <a:gd name="connsiteX5" fmla="*/ 662033 w 776056"/>
                    <a:gd name="connsiteY5" fmla="*/ 1073604 h 1073604"/>
                    <a:gd name="connsiteX6" fmla="*/ 59199 w 776056"/>
                    <a:gd name="connsiteY6" fmla="*/ 756028 h 1073604"/>
                    <a:gd name="connsiteX7" fmla="*/ 8215 w 776056"/>
                    <a:gd name="connsiteY7" fmla="*/ 731623 h 1073604"/>
                    <a:gd name="connsiteX8" fmla="*/ 0 w 776056"/>
                    <a:gd name="connsiteY8" fmla="*/ 70150 h 1073604"/>
                    <a:gd name="connsiteX0" fmla="*/ 0 w 743135"/>
                    <a:gd name="connsiteY0" fmla="*/ 70150 h 1073604"/>
                    <a:gd name="connsiteX1" fmla="*/ 70150 w 743135"/>
                    <a:gd name="connsiteY1" fmla="*/ 0 h 1073604"/>
                    <a:gd name="connsiteX2" fmla="*/ 664770 w 743135"/>
                    <a:gd name="connsiteY2" fmla="*/ 325789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56028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71351 w 743135"/>
                    <a:gd name="connsiteY2" fmla="*/ 3096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59199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8215 w 743135"/>
                    <a:gd name="connsiteY7" fmla="*/ 731623 h 1073604"/>
                    <a:gd name="connsiteX8" fmla="*/ 0 w 743135"/>
                    <a:gd name="connsiteY8" fmla="*/ 70150 h 1073604"/>
                    <a:gd name="connsiteX0" fmla="*/ 0 w 743135"/>
                    <a:gd name="connsiteY0" fmla="*/ 70150 h 1073604"/>
                    <a:gd name="connsiteX1" fmla="*/ 70150 w 743135"/>
                    <a:gd name="connsiteY1" fmla="*/ 0 h 1073604"/>
                    <a:gd name="connsiteX2" fmla="*/ 697687 w 743135"/>
                    <a:gd name="connsiteY2" fmla="*/ 290220 h 1073604"/>
                    <a:gd name="connsiteX3" fmla="*/ 743135 w 743135"/>
                    <a:gd name="connsiteY3" fmla="*/ 350455 h 1073604"/>
                    <a:gd name="connsiteX4" fmla="*/ 732183 w 743135"/>
                    <a:gd name="connsiteY4" fmla="*/ 1003454 h 1073604"/>
                    <a:gd name="connsiteX5" fmla="*/ 662033 w 743135"/>
                    <a:gd name="connsiteY5" fmla="*/ 1073604 h 1073604"/>
                    <a:gd name="connsiteX6" fmla="*/ 46032 w 743135"/>
                    <a:gd name="connsiteY6" fmla="*/ 778662 h 1073604"/>
                    <a:gd name="connsiteX7" fmla="*/ 14800 w 743135"/>
                    <a:gd name="connsiteY7" fmla="*/ 705754 h 1073604"/>
                    <a:gd name="connsiteX8" fmla="*/ 0 w 743135"/>
                    <a:gd name="connsiteY8" fmla="*/ 70150 h 1073604"/>
                    <a:gd name="connsiteX0" fmla="*/ 0 w 743135"/>
                    <a:gd name="connsiteY0" fmla="*/ 70150 h 1056875"/>
                    <a:gd name="connsiteX1" fmla="*/ 70150 w 743135"/>
                    <a:gd name="connsiteY1" fmla="*/ 0 h 1056875"/>
                    <a:gd name="connsiteX2" fmla="*/ 697687 w 743135"/>
                    <a:gd name="connsiteY2" fmla="*/ 290220 h 1056875"/>
                    <a:gd name="connsiteX3" fmla="*/ 743135 w 743135"/>
                    <a:gd name="connsiteY3" fmla="*/ 350455 h 1056875"/>
                    <a:gd name="connsiteX4" fmla="*/ 732183 w 743135"/>
                    <a:gd name="connsiteY4" fmla="*/ 1003454 h 1056875"/>
                    <a:gd name="connsiteX5" fmla="*/ 668614 w 743135"/>
                    <a:gd name="connsiteY5" fmla="*/ 1056875 h 1056875"/>
                    <a:gd name="connsiteX6" fmla="*/ 46032 w 743135"/>
                    <a:gd name="connsiteY6" fmla="*/ 778662 h 1056875"/>
                    <a:gd name="connsiteX7" fmla="*/ 14800 w 743135"/>
                    <a:gd name="connsiteY7" fmla="*/ 705754 h 1056875"/>
                    <a:gd name="connsiteX8" fmla="*/ 0 w 743135"/>
                    <a:gd name="connsiteY8" fmla="*/ 70150 h 1056875"/>
                    <a:gd name="connsiteX0" fmla="*/ 0 w 743135"/>
                    <a:gd name="connsiteY0" fmla="*/ 70150 h 1029797"/>
                    <a:gd name="connsiteX1" fmla="*/ 70150 w 743135"/>
                    <a:gd name="connsiteY1" fmla="*/ 0 h 1029797"/>
                    <a:gd name="connsiteX2" fmla="*/ 697687 w 743135"/>
                    <a:gd name="connsiteY2" fmla="*/ 290220 h 1029797"/>
                    <a:gd name="connsiteX3" fmla="*/ 743135 w 743135"/>
                    <a:gd name="connsiteY3" fmla="*/ 350455 h 1029797"/>
                    <a:gd name="connsiteX4" fmla="*/ 732183 w 743135"/>
                    <a:gd name="connsiteY4" fmla="*/ 1003454 h 1029797"/>
                    <a:gd name="connsiteX5" fmla="*/ 563273 w 743135"/>
                    <a:gd name="connsiteY5" fmla="*/ 1026764 h 1029797"/>
                    <a:gd name="connsiteX6" fmla="*/ 46032 w 743135"/>
                    <a:gd name="connsiteY6" fmla="*/ 778662 h 1029797"/>
                    <a:gd name="connsiteX7" fmla="*/ 14800 w 743135"/>
                    <a:gd name="connsiteY7" fmla="*/ 705754 h 1029797"/>
                    <a:gd name="connsiteX8" fmla="*/ 0 w 743135"/>
                    <a:gd name="connsiteY8" fmla="*/ 70150 h 1029797"/>
                    <a:gd name="connsiteX0" fmla="*/ 0 w 743135"/>
                    <a:gd name="connsiteY0" fmla="*/ 40039 h 999687"/>
                    <a:gd name="connsiteX1" fmla="*/ 142574 w 743135"/>
                    <a:gd name="connsiteY1" fmla="*/ 0 h 999687"/>
                    <a:gd name="connsiteX2" fmla="*/ 697687 w 743135"/>
                    <a:gd name="connsiteY2" fmla="*/ 260109 h 999687"/>
                    <a:gd name="connsiteX3" fmla="*/ 743135 w 743135"/>
                    <a:gd name="connsiteY3" fmla="*/ 320344 h 999687"/>
                    <a:gd name="connsiteX4" fmla="*/ 732183 w 743135"/>
                    <a:gd name="connsiteY4" fmla="*/ 973343 h 999687"/>
                    <a:gd name="connsiteX5" fmla="*/ 563273 w 743135"/>
                    <a:gd name="connsiteY5" fmla="*/ 996653 h 999687"/>
                    <a:gd name="connsiteX6" fmla="*/ 46032 w 743135"/>
                    <a:gd name="connsiteY6" fmla="*/ 748551 h 999687"/>
                    <a:gd name="connsiteX7" fmla="*/ 14800 w 743135"/>
                    <a:gd name="connsiteY7" fmla="*/ 675643 h 999687"/>
                    <a:gd name="connsiteX8" fmla="*/ 0 w 743135"/>
                    <a:gd name="connsiteY8" fmla="*/ 40039 h 999687"/>
                    <a:gd name="connsiteX0" fmla="*/ 0 w 743135"/>
                    <a:gd name="connsiteY0" fmla="*/ 40039 h 1020072"/>
                    <a:gd name="connsiteX1" fmla="*/ 142574 w 743135"/>
                    <a:gd name="connsiteY1" fmla="*/ 0 h 1020072"/>
                    <a:gd name="connsiteX2" fmla="*/ 697687 w 743135"/>
                    <a:gd name="connsiteY2" fmla="*/ 260109 h 1020072"/>
                    <a:gd name="connsiteX3" fmla="*/ 743135 w 743135"/>
                    <a:gd name="connsiteY3" fmla="*/ 320344 h 1020072"/>
                    <a:gd name="connsiteX4" fmla="*/ 732183 w 743135"/>
                    <a:gd name="connsiteY4" fmla="*/ 973343 h 1020072"/>
                    <a:gd name="connsiteX5" fmla="*/ 615942 w 743135"/>
                    <a:gd name="connsiteY5" fmla="*/ 1020072 h 1020072"/>
                    <a:gd name="connsiteX6" fmla="*/ 46032 w 743135"/>
                    <a:gd name="connsiteY6" fmla="*/ 748551 h 1020072"/>
                    <a:gd name="connsiteX7" fmla="*/ 14800 w 743135"/>
                    <a:gd name="connsiteY7" fmla="*/ 675643 h 1020072"/>
                    <a:gd name="connsiteX8" fmla="*/ 0 w 743135"/>
                    <a:gd name="connsiteY8" fmla="*/ 40039 h 1020072"/>
                    <a:gd name="connsiteX0" fmla="*/ 0 w 743135"/>
                    <a:gd name="connsiteY0" fmla="*/ 60113 h 1040146"/>
                    <a:gd name="connsiteX1" fmla="*/ 109654 w 743135"/>
                    <a:gd name="connsiteY1" fmla="*/ 0 h 1040146"/>
                    <a:gd name="connsiteX2" fmla="*/ 697687 w 743135"/>
                    <a:gd name="connsiteY2" fmla="*/ 280183 h 1040146"/>
                    <a:gd name="connsiteX3" fmla="*/ 743135 w 743135"/>
                    <a:gd name="connsiteY3" fmla="*/ 340418 h 1040146"/>
                    <a:gd name="connsiteX4" fmla="*/ 732183 w 743135"/>
                    <a:gd name="connsiteY4" fmla="*/ 993417 h 1040146"/>
                    <a:gd name="connsiteX5" fmla="*/ 615942 w 743135"/>
                    <a:gd name="connsiteY5" fmla="*/ 1040146 h 1040146"/>
                    <a:gd name="connsiteX6" fmla="*/ 46032 w 743135"/>
                    <a:gd name="connsiteY6" fmla="*/ 768625 h 1040146"/>
                    <a:gd name="connsiteX7" fmla="*/ 14800 w 743135"/>
                    <a:gd name="connsiteY7" fmla="*/ 695717 h 1040146"/>
                    <a:gd name="connsiteX8" fmla="*/ 0 w 743135"/>
                    <a:gd name="connsiteY8" fmla="*/ 60113 h 1040146"/>
                    <a:gd name="connsiteX0" fmla="*/ 0 w 743135"/>
                    <a:gd name="connsiteY0" fmla="*/ 33602 h 1040401"/>
                    <a:gd name="connsiteX1" fmla="*/ 109654 w 743135"/>
                    <a:gd name="connsiteY1" fmla="*/ 255 h 1040401"/>
                    <a:gd name="connsiteX2" fmla="*/ 697687 w 743135"/>
                    <a:gd name="connsiteY2" fmla="*/ 280438 h 1040401"/>
                    <a:gd name="connsiteX3" fmla="*/ 743135 w 743135"/>
                    <a:gd name="connsiteY3" fmla="*/ 340673 h 1040401"/>
                    <a:gd name="connsiteX4" fmla="*/ 732183 w 743135"/>
                    <a:gd name="connsiteY4" fmla="*/ 993672 h 1040401"/>
                    <a:gd name="connsiteX5" fmla="*/ 615942 w 743135"/>
                    <a:gd name="connsiteY5" fmla="*/ 1040401 h 1040401"/>
                    <a:gd name="connsiteX6" fmla="*/ 46032 w 743135"/>
                    <a:gd name="connsiteY6" fmla="*/ 768880 h 1040401"/>
                    <a:gd name="connsiteX7" fmla="*/ 14800 w 743135"/>
                    <a:gd name="connsiteY7" fmla="*/ 695972 h 1040401"/>
                    <a:gd name="connsiteX8" fmla="*/ 0 w 743135"/>
                    <a:gd name="connsiteY8" fmla="*/ 33602 h 1040401"/>
                    <a:gd name="connsiteX0" fmla="*/ 0 w 743135"/>
                    <a:gd name="connsiteY0" fmla="*/ 33603 h 1040402"/>
                    <a:gd name="connsiteX1" fmla="*/ 109654 w 743135"/>
                    <a:gd name="connsiteY1" fmla="*/ 256 h 1040402"/>
                    <a:gd name="connsiteX2" fmla="*/ 697687 w 743135"/>
                    <a:gd name="connsiteY2" fmla="*/ 280439 h 1040402"/>
                    <a:gd name="connsiteX3" fmla="*/ 743135 w 743135"/>
                    <a:gd name="connsiteY3" fmla="*/ 340674 h 1040402"/>
                    <a:gd name="connsiteX4" fmla="*/ 732183 w 743135"/>
                    <a:gd name="connsiteY4" fmla="*/ 993673 h 1040402"/>
                    <a:gd name="connsiteX5" fmla="*/ 615942 w 743135"/>
                    <a:gd name="connsiteY5" fmla="*/ 1040402 h 1040402"/>
                    <a:gd name="connsiteX6" fmla="*/ 46032 w 743135"/>
                    <a:gd name="connsiteY6" fmla="*/ 768881 h 1040402"/>
                    <a:gd name="connsiteX7" fmla="*/ 14800 w 743135"/>
                    <a:gd name="connsiteY7" fmla="*/ 695973 h 1040402"/>
                    <a:gd name="connsiteX8" fmla="*/ 0 w 743135"/>
                    <a:gd name="connsiteY8" fmla="*/ 33603 h 1040402"/>
                    <a:gd name="connsiteX0" fmla="*/ 0 w 743135"/>
                    <a:gd name="connsiteY0" fmla="*/ 33603 h 1051252"/>
                    <a:gd name="connsiteX1" fmla="*/ 109654 w 743135"/>
                    <a:gd name="connsiteY1" fmla="*/ 256 h 1051252"/>
                    <a:gd name="connsiteX2" fmla="*/ 697687 w 743135"/>
                    <a:gd name="connsiteY2" fmla="*/ 280439 h 1051252"/>
                    <a:gd name="connsiteX3" fmla="*/ 743135 w 743135"/>
                    <a:gd name="connsiteY3" fmla="*/ 340674 h 1051252"/>
                    <a:gd name="connsiteX4" fmla="*/ 732183 w 743135"/>
                    <a:gd name="connsiteY4" fmla="*/ 993673 h 1051252"/>
                    <a:gd name="connsiteX5" fmla="*/ 615942 w 743135"/>
                    <a:gd name="connsiteY5" fmla="*/ 1040402 h 1051252"/>
                    <a:gd name="connsiteX6" fmla="*/ 46032 w 743135"/>
                    <a:gd name="connsiteY6" fmla="*/ 768881 h 1051252"/>
                    <a:gd name="connsiteX7" fmla="*/ 14800 w 743135"/>
                    <a:gd name="connsiteY7" fmla="*/ 695973 h 1051252"/>
                    <a:gd name="connsiteX8" fmla="*/ 0 w 743135"/>
                    <a:gd name="connsiteY8" fmla="*/ 33603 h 1051252"/>
                    <a:gd name="connsiteX0" fmla="*/ 0 w 743135"/>
                    <a:gd name="connsiteY0" fmla="*/ 36640 h 1054289"/>
                    <a:gd name="connsiteX1" fmla="*/ 109654 w 743135"/>
                    <a:gd name="connsiteY1" fmla="*/ 3293 h 1054289"/>
                    <a:gd name="connsiteX2" fmla="*/ 697687 w 743135"/>
                    <a:gd name="connsiteY2" fmla="*/ 283476 h 1054289"/>
                    <a:gd name="connsiteX3" fmla="*/ 743135 w 743135"/>
                    <a:gd name="connsiteY3" fmla="*/ 343711 h 1054289"/>
                    <a:gd name="connsiteX4" fmla="*/ 732183 w 743135"/>
                    <a:gd name="connsiteY4" fmla="*/ 996710 h 1054289"/>
                    <a:gd name="connsiteX5" fmla="*/ 615942 w 743135"/>
                    <a:gd name="connsiteY5" fmla="*/ 1043439 h 1054289"/>
                    <a:gd name="connsiteX6" fmla="*/ 46032 w 743135"/>
                    <a:gd name="connsiteY6" fmla="*/ 771918 h 1054289"/>
                    <a:gd name="connsiteX7" fmla="*/ 14800 w 743135"/>
                    <a:gd name="connsiteY7" fmla="*/ 699010 h 1054289"/>
                    <a:gd name="connsiteX8" fmla="*/ 0 w 743135"/>
                    <a:gd name="connsiteY8" fmla="*/ 36640 h 1054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5" h="1054289">
                      <a:moveTo>
                        <a:pt x="0" y="36640"/>
                      </a:moveTo>
                      <a:cubicBezTo>
                        <a:pt x="0" y="-15486"/>
                        <a:pt x="70911" y="3293"/>
                        <a:pt x="109654" y="3293"/>
                      </a:cubicBezTo>
                      <a:lnTo>
                        <a:pt x="697687" y="283476"/>
                      </a:lnTo>
                      <a:cubicBezTo>
                        <a:pt x="730955" y="294427"/>
                        <a:pt x="743135" y="304968"/>
                        <a:pt x="743135" y="343711"/>
                      </a:cubicBezTo>
                      <a:cubicBezTo>
                        <a:pt x="743135" y="654812"/>
                        <a:pt x="732183" y="685609"/>
                        <a:pt x="732183" y="996710"/>
                      </a:cubicBezTo>
                      <a:cubicBezTo>
                        <a:pt x="732183" y="1035453"/>
                        <a:pt x="720524" y="1073550"/>
                        <a:pt x="615942" y="1043439"/>
                      </a:cubicBezTo>
                      <a:lnTo>
                        <a:pt x="46032" y="771918"/>
                      </a:lnTo>
                      <a:cubicBezTo>
                        <a:pt x="15502" y="771918"/>
                        <a:pt x="14800" y="737753"/>
                        <a:pt x="14800" y="699010"/>
                      </a:cubicBezTo>
                      <a:lnTo>
                        <a:pt x="0" y="36640"/>
                      </a:lnTo>
                      <a:close/>
                    </a:path>
                  </a:pathLst>
                </a:custGeom>
                <a:solidFill>
                  <a:schemeClr val="accent6">
                    <a:lumMod val="20000"/>
                    <a:lumOff val="80000"/>
                  </a:schemeClr>
                </a:solidFill>
                <a:ln w="95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grpSp>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9E138939-79F7-343C-3FC2-E66D893B1B88}"/>
                    </a:ext>
                  </a:extLst>
                </p:cNvPr>
                <p:cNvSpPr txBox="1"/>
                <p:nvPr/>
              </p:nvSpPr>
              <p:spPr>
                <a:xfrm>
                  <a:off x="3985979" y="3658382"/>
                  <a:ext cx="577291" cy="4627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1" i="1" smtClean="0">
                                <a:solidFill>
                                  <a:schemeClr val="tx2"/>
                                </a:solidFill>
                                <a:latin typeface="Cambria Math" panose="02040503050406030204" pitchFamily="18" charset="0"/>
                                <a:cs typeface="Arial" panose="020B0604020202020204" pitchFamily="34" charset="0"/>
                              </a:rPr>
                            </m:ctrlPr>
                          </m:sSubPr>
                          <m:e>
                            <m:r>
                              <a:rPr kumimoji="1" lang="en-US" altLang="ja-JP" sz="2400" b="1" i="1" smtClean="0">
                                <a:solidFill>
                                  <a:schemeClr val="tx2"/>
                                </a:solidFill>
                                <a:latin typeface="Cambria Math" panose="02040503050406030204" pitchFamily="18" charset="0"/>
                                <a:cs typeface="Arial" panose="020B0604020202020204" pitchFamily="34" charset="0"/>
                              </a:rPr>
                              <m:t>𝑩</m:t>
                            </m:r>
                          </m:e>
                          <m:sub>
                            <m:r>
                              <a:rPr kumimoji="1" lang="en-US" altLang="ja-JP" sz="2400" b="1" i="1" smtClean="0">
                                <a:solidFill>
                                  <a:schemeClr val="tx2"/>
                                </a:solidFill>
                                <a:latin typeface="Cambria Math" panose="02040503050406030204" pitchFamily="18" charset="0"/>
                                <a:cs typeface="Arial" panose="020B0604020202020204" pitchFamily="34" charset="0"/>
                              </a:rPr>
                              <m:t>𝒛</m:t>
                            </m:r>
                          </m:sub>
                        </m:sSub>
                      </m:oMath>
                    </m:oMathPara>
                  </a14:m>
                  <a:endParaRPr kumimoji="1" lang="ja-JP" altLang="en-US" sz="2400" b="1" dirty="0">
                    <a:solidFill>
                      <a:schemeClr val="tx2"/>
                    </a:solidFill>
                    <a:latin typeface="Cambria Math" panose="02040503050406030204" pitchFamily="18" charset="0"/>
                    <a:cs typeface="Arial" panose="020B0604020202020204" pitchFamily="34" charset="0"/>
                  </a:endParaRPr>
                </a:p>
              </p:txBody>
            </p:sp>
          </mc:Choice>
          <mc:Fallback xmlns="">
            <p:sp>
              <p:nvSpPr>
                <p:cNvPr id="99" name="テキスト ボックス 98">
                  <a:extLst>
                    <a:ext uri="{FF2B5EF4-FFF2-40B4-BE49-F238E27FC236}">
                      <a16:creationId xmlns:a16="http://schemas.microsoft.com/office/drawing/2014/main" id="{9E138939-79F7-343C-3FC2-E66D893B1B88}"/>
                    </a:ext>
                  </a:extLst>
                </p:cNvPr>
                <p:cNvSpPr txBox="1">
                  <a:spLocks noRot="1" noChangeAspect="1" noMove="1" noResize="1" noEditPoints="1" noAdjustHandles="1" noChangeArrowheads="1" noChangeShapeType="1" noTextEdit="1"/>
                </p:cNvSpPr>
                <p:nvPr/>
              </p:nvSpPr>
              <p:spPr>
                <a:xfrm>
                  <a:off x="3985979" y="3658382"/>
                  <a:ext cx="577291" cy="462755"/>
                </a:xfrm>
                <a:prstGeom prst="rect">
                  <a:avLst/>
                </a:prstGeom>
                <a:blipFill>
                  <a:blip r:embed="rId4"/>
                  <a:stretch>
                    <a:fillRect/>
                  </a:stretch>
                </a:blipFill>
              </p:spPr>
              <p:txBody>
                <a:bodyPr/>
                <a:lstStyle/>
                <a:p>
                  <a:r>
                    <a:rPr lang="ja-JP" altLang="en-US">
                      <a:noFill/>
                    </a:rPr>
                    <a:t> </a:t>
                  </a:r>
                </a:p>
              </p:txBody>
            </p:sp>
          </mc:Fallback>
        </mc:AlternateContent>
        <p:grpSp>
          <p:nvGrpSpPr>
            <p:cNvPr id="100" name="グループ化 99">
              <a:extLst>
                <a:ext uri="{FF2B5EF4-FFF2-40B4-BE49-F238E27FC236}">
                  <a16:creationId xmlns:a16="http://schemas.microsoft.com/office/drawing/2014/main" id="{EF2AA5D7-276C-438B-7085-9F166189253A}"/>
                </a:ext>
              </a:extLst>
            </p:cNvPr>
            <p:cNvGrpSpPr/>
            <p:nvPr/>
          </p:nvGrpSpPr>
          <p:grpSpPr>
            <a:xfrm rot="16200000" flipH="1">
              <a:off x="3411533" y="1579252"/>
              <a:ext cx="813700" cy="624601"/>
              <a:chOff x="867084" y="1725008"/>
              <a:chExt cx="744422" cy="624601"/>
            </a:xfrm>
          </p:grpSpPr>
          <p:cxnSp>
            <p:nvCxnSpPr>
              <p:cNvPr id="106" name="直線コネクタ 105">
                <a:extLst>
                  <a:ext uri="{FF2B5EF4-FFF2-40B4-BE49-F238E27FC236}">
                    <a16:creationId xmlns:a16="http://schemas.microsoft.com/office/drawing/2014/main" id="{516C7FCA-6C8A-7BE9-9185-893723135E59}"/>
                  </a:ext>
                </a:extLst>
              </p:cNvPr>
              <p:cNvCxnSpPr/>
              <p:nvPr/>
            </p:nvCxnSpPr>
            <p:spPr>
              <a:xfrm>
                <a:off x="867084" y="1725008"/>
                <a:ext cx="0" cy="624601"/>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9A17497A-59D6-E80B-00FE-A45AB0A4AF99}"/>
                  </a:ext>
                </a:extLst>
              </p:cNvPr>
              <p:cNvCxnSpPr/>
              <p:nvPr/>
            </p:nvCxnSpPr>
            <p:spPr>
              <a:xfrm>
                <a:off x="1611506" y="1725008"/>
                <a:ext cx="0" cy="624601"/>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cxnSp>
          <p:nvCxnSpPr>
            <p:cNvPr id="101" name="直線矢印コネクタ 100">
              <a:extLst>
                <a:ext uri="{FF2B5EF4-FFF2-40B4-BE49-F238E27FC236}">
                  <a16:creationId xmlns:a16="http://schemas.microsoft.com/office/drawing/2014/main" id="{378A66F8-788E-EA2E-950E-4D7B61F549C4}"/>
                </a:ext>
              </a:extLst>
            </p:cNvPr>
            <p:cNvCxnSpPr>
              <a:cxnSpLocks/>
            </p:cNvCxnSpPr>
            <p:nvPr/>
          </p:nvCxnSpPr>
          <p:spPr>
            <a:xfrm rot="16200000" flipH="1">
              <a:off x="3662852" y="1871861"/>
              <a:ext cx="744422"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F8B3E623-E093-6765-BC4D-DAC177A4E15C}"/>
                </a:ext>
              </a:extLst>
            </p:cNvPr>
            <p:cNvCxnSpPr>
              <a:cxnSpLocks/>
            </p:cNvCxnSpPr>
            <p:nvPr/>
          </p:nvCxnSpPr>
          <p:spPr>
            <a:xfrm>
              <a:off x="2604378" y="3882612"/>
              <a:ext cx="479469"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コンテンツ プレースホルダー 3">
              <a:extLst>
                <a:ext uri="{FF2B5EF4-FFF2-40B4-BE49-F238E27FC236}">
                  <a16:creationId xmlns:a16="http://schemas.microsoft.com/office/drawing/2014/main" id="{63141AB3-402F-6038-D797-5734DB9E18E5}"/>
                </a:ext>
              </a:extLst>
            </p:cNvPr>
            <p:cNvSpPr txBox="1">
              <a:spLocks/>
            </p:cNvSpPr>
            <p:nvPr/>
          </p:nvSpPr>
          <p:spPr>
            <a:xfrm>
              <a:off x="2246717" y="5052625"/>
              <a:ext cx="1624231" cy="520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ja-JP" altLang="en-US" sz="2000" dirty="0"/>
                <a:t>ガラス管</a:t>
              </a:r>
              <a:endParaRPr lang="en-US" altLang="ja-JP" sz="2000" dirty="0"/>
            </a:p>
          </p:txBody>
        </p:sp>
        <p:cxnSp>
          <p:nvCxnSpPr>
            <p:cNvPr id="104" name="直線矢印コネクタ 103">
              <a:extLst>
                <a:ext uri="{FF2B5EF4-FFF2-40B4-BE49-F238E27FC236}">
                  <a16:creationId xmlns:a16="http://schemas.microsoft.com/office/drawing/2014/main" id="{DB1D2B2A-4AF3-E6CE-E0D9-D84AF6B87437}"/>
                </a:ext>
              </a:extLst>
            </p:cNvPr>
            <p:cNvCxnSpPr>
              <a:cxnSpLocks/>
            </p:cNvCxnSpPr>
            <p:nvPr/>
          </p:nvCxnSpPr>
          <p:spPr>
            <a:xfrm>
              <a:off x="3488151" y="3876609"/>
              <a:ext cx="540000" cy="0"/>
            </a:xfrm>
            <a:prstGeom prst="straightConnector1">
              <a:avLst/>
            </a:prstGeom>
            <a:ln w="3810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39" name="コンテンツ プレースホルダー 3">
            <a:extLst>
              <a:ext uri="{FF2B5EF4-FFF2-40B4-BE49-F238E27FC236}">
                <a16:creationId xmlns:a16="http://schemas.microsoft.com/office/drawing/2014/main" id="{F7E4714F-82C4-C2DC-B307-D71EF52E24CD}"/>
              </a:ext>
            </a:extLst>
          </p:cNvPr>
          <p:cNvSpPr txBox="1">
            <a:spLocks/>
          </p:cNvSpPr>
          <p:nvPr/>
        </p:nvSpPr>
        <p:spPr>
          <a:xfrm>
            <a:off x="7245990" y="2586697"/>
            <a:ext cx="1634310" cy="8969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ja-JP" altLang="en-US" sz="1800" dirty="0"/>
              <a:t>最小分解能</a:t>
            </a:r>
            <a:br>
              <a:rPr lang="en-US" altLang="ja-JP" sz="1800" dirty="0"/>
            </a:br>
            <a:r>
              <a:rPr lang="en-US" altLang="ja-JP" sz="1800" b="1" dirty="0">
                <a:solidFill>
                  <a:schemeClr val="accent2"/>
                </a:solidFill>
              </a:rPr>
              <a:t>5</a:t>
            </a:r>
            <a:r>
              <a:rPr lang="en-US" altLang="ja-JP" sz="1800" dirty="0"/>
              <a:t> mm</a:t>
            </a:r>
          </a:p>
        </p:txBody>
      </p:sp>
      <p:pic>
        <p:nvPicPr>
          <p:cNvPr id="12" name="図 11">
            <a:extLst>
              <a:ext uri="{FF2B5EF4-FFF2-40B4-BE49-F238E27FC236}">
                <a16:creationId xmlns:a16="http://schemas.microsoft.com/office/drawing/2014/main" id="{ACE0702F-67C4-1EFE-D971-AF348DA06A28}"/>
              </a:ext>
            </a:extLst>
          </p:cNvPr>
          <p:cNvPicPr>
            <a:picLocks noChangeAspect="1"/>
          </p:cNvPicPr>
          <p:nvPr/>
        </p:nvPicPr>
        <p:blipFill>
          <a:blip r:embed="rId5"/>
          <a:stretch>
            <a:fillRect/>
          </a:stretch>
        </p:blipFill>
        <p:spPr>
          <a:xfrm>
            <a:off x="7633532" y="4365630"/>
            <a:ext cx="644216" cy="915637"/>
          </a:xfrm>
          <a:prstGeom prst="rect">
            <a:avLst/>
          </a:prstGeom>
        </p:spPr>
      </p:pic>
      <p:sp>
        <p:nvSpPr>
          <p:cNvPr id="60" name="タイトル 1">
            <a:extLst>
              <a:ext uri="{FF2B5EF4-FFF2-40B4-BE49-F238E27FC236}">
                <a16:creationId xmlns:a16="http://schemas.microsoft.com/office/drawing/2014/main" id="{725EEE3E-F56D-C1C3-9C6C-9F4AACF657B0}"/>
              </a:ext>
            </a:extLst>
          </p:cNvPr>
          <p:cNvSpPr txBox="1">
            <a:spLocks/>
          </p:cNvSpPr>
          <p:nvPr/>
        </p:nvSpPr>
        <p:spPr bwMode="black">
          <a:xfrm>
            <a:off x="395533" y="2003450"/>
            <a:ext cx="5872903" cy="811201"/>
          </a:xfrm>
          <a:prstGeom prst="rect">
            <a:avLst/>
          </a:prstGeom>
          <a:noFill/>
          <a:ln w="31750" cap="sq">
            <a:noFill/>
            <a:miter lim="800000"/>
          </a:ln>
        </p:spPr>
        <p:txBody>
          <a:bodyPr vert="horz" lIns="182880" tIns="182880" rIns="182880" bIns="182880" rtlCol="0" anchor="t">
            <a:normAutofit fontScale="97500"/>
          </a:bodyPr>
          <a:lstStyle>
            <a:lvl1pPr algn="l" defTabSz="914400" rtl="0" eaLnBrk="1" latinLnBrk="0" hangingPunct="1">
              <a:lnSpc>
                <a:spcPct val="90000"/>
              </a:lnSpc>
              <a:spcBef>
                <a:spcPct val="0"/>
              </a:spcBef>
              <a:buNone/>
              <a:defRPr kumimoji="1" sz="2000" b="1" kern="1200" cap="none" spc="200" baseline="0">
                <a:solidFill>
                  <a:schemeClr val="bg2">
                    <a:lumMod val="25000"/>
                  </a:schemeClr>
                </a:solidFill>
                <a:latin typeface="+mj-lt"/>
                <a:ea typeface="+mj-ea"/>
                <a:cs typeface="+mj-cs"/>
              </a:defRPr>
            </a:lvl1pPr>
          </a:lstStyle>
          <a:p>
            <a:pPr>
              <a:lnSpc>
                <a:spcPct val="130000"/>
              </a:lnSpc>
            </a:pPr>
            <a:r>
              <a:rPr lang="ja-JP" altLang="en-US" b="0" u="sng" dirty="0">
                <a:latin typeface="+mn-ea"/>
                <a:ea typeface="+mn-ea"/>
              </a:rPr>
              <a:t>手巻きコイルによる従来型と比較した利点</a:t>
            </a:r>
          </a:p>
        </p:txBody>
      </p:sp>
      <p:cxnSp>
        <p:nvCxnSpPr>
          <p:cNvPr id="9" name="直線矢印コネクタ 8">
            <a:extLst>
              <a:ext uri="{FF2B5EF4-FFF2-40B4-BE49-F238E27FC236}">
                <a16:creationId xmlns:a16="http://schemas.microsoft.com/office/drawing/2014/main" id="{34B925C1-2923-A0A9-58A2-135823F9570F}"/>
              </a:ext>
            </a:extLst>
          </p:cNvPr>
          <p:cNvCxnSpPr>
            <a:cxnSpLocks/>
          </p:cNvCxnSpPr>
          <p:nvPr/>
        </p:nvCxnSpPr>
        <p:spPr>
          <a:xfrm>
            <a:off x="10947497" y="1215225"/>
            <a:ext cx="0" cy="1197353"/>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805606D5-031D-7CBC-94AF-59EA5C9AE3C8}"/>
              </a:ext>
            </a:extLst>
          </p:cNvPr>
          <p:cNvCxnSpPr>
            <a:cxnSpLocks/>
          </p:cNvCxnSpPr>
          <p:nvPr/>
        </p:nvCxnSpPr>
        <p:spPr>
          <a:xfrm flipH="1" flipV="1">
            <a:off x="8985333" y="943318"/>
            <a:ext cx="1804589" cy="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コンテンツ プレースホルダー 3">
            <a:extLst>
              <a:ext uri="{FF2B5EF4-FFF2-40B4-BE49-F238E27FC236}">
                <a16:creationId xmlns:a16="http://schemas.microsoft.com/office/drawing/2014/main" id="{735CFE86-633D-F09A-D09D-D2AE7A250B85}"/>
              </a:ext>
            </a:extLst>
          </p:cNvPr>
          <p:cNvSpPr txBox="1">
            <a:spLocks/>
          </p:cNvSpPr>
          <p:nvPr/>
        </p:nvSpPr>
        <p:spPr>
          <a:xfrm>
            <a:off x="9418788" y="554805"/>
            <a:ext cx="937678" cy="4304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en-US" altLang="ja-JP" sz="1800" b="1" dirty="0">
                <a:solidFill>
                  <a:schemeClr val="tx1"/>
                </a:solidFill>
              </a:rPr>
              <a:t>5 mm</a:t>
            </a:r>
          </a:p>
        </p:txBody>
      </p:sp>
      <p:sp>
        <p:nvSpPr>
          <p:cNvPr id="17" name="コンテンツ プレースホルダー 3">
            <a:extLst>
              <a:ext uri="{FF2B5EF4-FFF2-40B4-BE49-F238E27FC236}">
                <a16:creationId xmlns:a16="http://schemas.microsoft.com/office/drawing/2014/main" id="{D18D8095-F79A-34D9-C473-C82F5C8F003C}"/>
              </a:ext>
            </a:extLst>
          </p:cNvPr>
          <p:cNvSpPr txBox="1">
            <a:spLocks/>
          </p:cNvSpPr>
          <p:nvPr/>
        </p:nvSpPr>
        <p:spPr>
          <a:xfrm>
            <a:off x="10881719" y="1595744"/>
            <a:ext cx="937678" cy="4304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en-US" altLang="ja-JP" sz="1800" b="1" dirty="0">
                <a:solidFill>
                  <a:schemeClr val="tx1"/>
                </a:solidFill>
              </a:rPr>
              <a:t>3 mm</a:t>
            </a:r>
          </a:p>
        </p:txBody>
      </p:sp>
      <p:sp>
        <p:nvSpPr>
          <p:cNvPr id="18" name="コンテンツ プレースホルダー 3">
            <a:extLst>
              <a:ext uri="{FF2B5EF4-FFF2-40B4-BE49-F238E27FC236}">
                <a16:creationId xmlns:a16="http://schemas.microsoft.com/office/drawing/2014/main" id="{10305992-BC3A-5A6E-73A2-D07DAC89D726}"/>
              </a:ext>
            </a:extLst>
          </p:cNvPr>
          <p:cNvSpPr txBox="1">
            <a:spLocks/>
          </p:cNvSpPr>
          <p:nvPr/>
        </p:nvSpPr>
        <p:spPr>
          <a:xfrm>
            <a:off x="10646366" y="942238"/>
            <a:ext cx="937678" cy="4304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ja-JP" altLang="en-US" sz="1400" dirty="0">
                <a:solidFill>
                  <a:schemeClr val="tx1"/>
                </a:solidFill>
              </a:rPr>
              <a:t>表面</a:t>
            </a:r>
            <a:endParaRPr lang="en-US" altLang="ja-JP" sz="1400" dirty="0">
              <a:solidFill>
                <a:schemeClr val="tx1"/>
              </a:solidFill>
            </a:endParaRPr>
          </a:p>
        </p:txBody>
      </p:sp>
      <p:sp>
        <p:nvSpPr>
          <p:cNvPr id="19" name="コンテンツ プレースホルダー 3">
            <a:extLst>
              <a:ext uri="{FF2B5EF4-FFF2-40B4-BE49-F238E27FC236}">
                <a16:creationId xmlns:a16="http://schemas.microsoft.com/office/drawing/2014/main" id="{1053C3B1-557A-4C37-7508-AD547339B6AA}"/>
              </a:ext>
            </a:extLst>
          </p:cNvPr>
          <p:cNvSpPr txBox="1">
            <a:spLocks/>
          </p:cNvSpPr>
          <p:nvPr/>
        </p:nvSpPr>
        <p:spPr>
          <a:xfrm>
            <a:off x="10646366" y="2559587"/>
            <a:ext cx="937678" cy="4304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ja-JP" altLang="en-US" sz="1400" dirty="0">
                <a:solidFill>
                  <a:schemeClr val="tx1"/>
                </a:solidFill>
              </a:rPr>
              <a:t>裏面</a:t>
            </a:r>
            <a:endParaRPr lang="en-US" altLang="ja-JP" sz="1400" dirty="0">
              <a:solidFill>
                <a:schemeClr val="tx1"/>
              </a:solidFill>
            </a:endParaRPr>
          </a:p>
        </p:txBody>
      </p:sp>
      <p:sp>
        <p:nvSpPr>
          <p:cNvPr id="20" name="コンテンツ プレースホルダー 3">
            <a:extLst>
              <a:ext uri="{FF2B5EF4-FFF2-40B4-BE49-F238E27FC236}">
                <a16:creationId xmlns:a16="http://schemas.microsoft.com/office/drawing/2014/main" id="{99C18484-4400-A49C-8896-489A67579C91}"/>
              </a:ext>
            </a:extLst>
          </p:cNvPr>
          <p:cNvSpPr txBox="1">
            <a:spLocks/>
          </p:cNvSpPr>
          <p:nvPr/>
        </p:nvSpPr>
        <p:spPr>
          <a:xfrm>
            <a:off x="537656" y="709399"/>
            <a:ext cx="5261444" cy="313901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r>
              <a:rPr lang="ja-JP" altLang="en-US" sz="2000" dirty="0"/>
              <a:t>プリント基板上にコイルパターンが</a:t>
            </a:r>
            <a:br>
              <a:rPr lang="en-US" altLang="ja-JP" sz="2000" dirty="0"/>
            </a:br>
            <a:r>
              <a:rPr lang="ja-JP" altLang="en-US" sz="2000" dirty="0"/>
              <a:t>印刷されたものを用いた</a:t>
            </a:r>
            <a:r>
              <a:rPr lang="en-US" altLang="ja-JP" sz="2000" b="1" dirty="0"/>
              <a:t>PCB</a:t>
            </a:r>
            <a:r>
              <a:rPr lang="ja-JP" altLang="en-US" sz="2000" b="1" dirty="0"/>
              <a:t>型プローブ</a:t>
            </a:r>
            <a:r>
              <a:rPr lang="ja-JP" altLang="en-US" sz="2000" dirty="0"/>
              <a:t>を用いて計測を行った</a:t>
            </a:r>
            <a:endParaRPr lang="en-US" altLang="ja-JP" sz="2000" dirty="0"/>
          </a:p>
        </p:txBody>
      </p:sp>
    </p:spTree>
    <p:extLst>
      <p:ext uri="{BB962C8B-B14F-4D97-AF65-F5344CB8AC3E}">
        <p14:creationId xmlns:p14="http://schemas.microsoft.com/office/powerpoint/2010/main" val="11211351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378A7-CC56-94D7-7AC2-F78D452C0233}"/>
              </a:ext>
            </a:extLst>
          </p:cNvPr>
          <p:cNvSpPr>
            <a:spLocks noGrp="1"/>
          </p:cNvSpPr>
          <p:nvPr>
            <p:ph type="title"/>
          </p:nvPr>
        </p:nvSpPr>
        <p:spPr/>
        <p:txBody>
          <a:bodyPr>
            <a:normAutofit fontScale="90000"/>
          </a:bodyPr>
          <a:lstStyle/>
          <a:p>
            <a:r>
              <a:rPr kumimoji="1" lang="ja-JP" altLang="en-US" dirty="0"/>
              <a:t>結果①：ブロブ生成過程</a:t>
            </a:r>
          </a:p>
        </p:txBody>
      </p:sp>
      <p:sp>
        <p:nvSpPr>
          <p:cNvPr id="3" name="テキスト プレースホルダー 2">
            <a:extLst>
              <a:ext uri="{FF2B5EF4-FFF2-40B4-BE49-F238E27FC236}">
                <a16:creationId xmlns:a16="http://schemas.microsoft.com/office/drawing/2014/main" id="{E699D5F8-CA3B-1B82-CF28-389BE682524F}"/>
              </a:ext>
            </a:extLst>
          </p:cNvPr>
          <p:cNvSpPr>
            <a:spLocks noGrp="1"/>
          </p:cNvSpPr>
          <p:nvPr>
            <p:ph type="body" sz="quarter" idx="12"/>
          </p:nvPr>
        </p:nvSpPr>
        <p:spPr/>
        <p:txBody>
          <a:bodyPr>
            <a:normAutofit/>
          </a:bodyPr>
          <a:lstStyle/>
          <a:p>
            <a:r>
              <a:rPr kumimoji="1" lang="ja-JP" altLang="en-US" dirty="0"/>
              <a:t>電流シートから複数のブロブが生成される過程が</a:t>
            </a:r>
            <a:r>
              <a:rPr lang="ja-JP" altLang="en-US" dirty="0"/>
              <a:t>観察された</a:t>
            </a:r>
            <a:r>
              <a:rPr kumimoji="1" lang="ja-JP" altLang="en-US" dirty="0"/>
              <a:t>。</a:t>
            </a:r>
          </a:p>
        </p:txBody>
      </p:sp>
      <p:sp>
        <p:nvSpPr>
          <p:cNvPr id="6" name="スライド番号プレースホルダー 5">
            <a:extLst>
              <a:ext uri="{FF2B5EF4-FFF2-40B4-BE49-F238E27FC236}">
                <a16:creationId xmlns:a16="http://schemas.microsoft.com/office/drawing/2014/main" id="{3879EC23-E521-DDF4-76A4-2D2D8AB01E11}"/>
              </a:ext>
            </a:extLst>
          </p:cNvPr>
          <p:cNvSpPr>
            <a:spLocks noGrp="1"/>
          </p:cNvSpPr>
          <p:nvPr>
            <p:ph type="sldNum" sz="quarter" idx="4"/>
          </p:nvPr>
        </p:nvSpPr>
        <p:spPr/>
        <p:txBody>
          <a:bodyPr/>
          <a:lstStyle/>
          <a:p>
            <a:fld id="{BA60D87D-CB58-4AAC-9906-D8831D2EB70B}" type="slidenum">
              <a:rPr kumimoji="1" lang="ja-JP" altLang="en-US" smtClean="0"/>
              <a:pPr/>
              <a:t>70</a:t>
            </a:fld>
            <a:endParaRPr kumimoji="1" lang="ja-JP" altLang="en-US" dirty="0"/>
          </a:p>
        </p:txBody>
      </p:sp>
      <p:pic>
        <p:nvPicPr>
          <p:cNvPr id="8" name="図 7" descr="ダイアグラム&#10;&#10;自動的に生成された説明">
            <a:extLst>
              <a:ext uri="{FF2B5EF4-FFF2-40B4-BE49-F238E27FC236}">
                <a16:creationId xmlns:a16="http://schemas.microsoft.com/office/drawing/2014/main" id="{5204A4BC-7855-43A2-7BC5-5A7DAB57E5F2}"/>
              </a:ext>
            </a:extLst>
          </p:cNvPr>
          <p:cNvPicPr>
            <a:picLocks noChangeAspect="1"/>
          </p:cNvPicPr>
          <p:nvPr/>
        </p:nvPicPr>
        <p:blipFill rotWithShape="1">
          <a:blip r:embed="rId3">
            <a:extLst>
              <a:ext uri="{28A0092B-C50C-407E-A947-70E740481C1C}">
                <a14:useLocalDpi xmlns:a14="http://schemas.microsoft.com/office/drawing/2010/main" val="0"/>
              </a:ext>
            </a:extLst>
          </a:blip>
          <a:srcRect t="1" b="41"/>
          <a:stretch/>
        </p:blipFill>
        <p:spPr>
          <a:xfrm>
            <a:off x="40739" y="1979097"/>
            <a:ext cx="3157079" cy="2540083"/>
          </a:xfrm>
          <a:prstGeom prst="rect">
            <a:avLst/>
          </a:prstGeom>
        </p:spPr>
      </p:pic>
      <p:pic>
        <p:nvPicPr>
          <p:cNvPr id="16" name="図 15" descr="ダイアグラム&#10;&#10;自動的に生成された説明">
            <a:extLst>
              <a:ext uri="{FF2B5EF4-FFF2-40B4-BE49-F238E27FC236}">
                <a16:creationId xmlns:a16="http://schemas.microsoft.com/office/drawing/2014/main" id="{1FF5E907-871E-9D69-53A1-14744EC130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0954" y="1978446"/>
            <a:ext cx="3371396" cy="2548978"/>
          </a:xfrm>
          <a:prstGeom prst="rect">
            <a:avLst/>
          </a:prstGeom>
        </p:spPr>
      </p:pic>
      <p:pic>
        <p:nvPicPr>
          <p:cNvPr id="18" name="図 17" descr="グラフ が含まれている画像&#10;&#10;自動的に生成された説明">
            <a:extLst>
              <a:ext uri="{FF2B5EF4-FFF2-40B4-BE49-F238E27FC236}">
                <a16:creationId xmlns:a16="http://schemas.microsoft.com/office/drawing/2014/main" id="{151492C0-41B4-685F-0BD7-5365A8F1746B}"/>
              </a:ext>
            </a:extLst>
          </p:cNvPr>
          <p:cNvPicPr>
            <a:picLocks noChangeAspect="1"/>
          </p:cNvPicPr>
          <p:nvPr/>
        </p:nvPicPr>
        <p:blipFill rotWithShape="1">
          <a:blip r:embed="rId5">
            <a:extLst>
              <a:ext uri="{28A0092B-C50C-407E-A947-70E740481C1C}">
                <a14:useLocalDpi xmlns:a14="http://schemas.microsoft.com/office/drawing/2010/main" val="0"/>
              </a:ext>
            </a:extLst>
          </a:blip>
          <a:srcRect l="29751" r="12326"/>
          <a:stretch/>
        </p:blipFill>
        <p:spPr>
          <a:xfrm>
            <a:off x="3195816" y="2035045"/>
            <a:ext cx="2782976" cy="2532616"/>
          </a:xfrm>
          <a:prstGeom prst="rect">
            <a:avLst/>
          </a:prstGeom>
        </p:spPr>
      </p:pic>
      <p:sp>
        <p:nvSpPr>
          <p:cNvPr id="23" name="テキスト ボックス 22">
            <a:extLst>
              <a:ext uri="{FF2B5EF4-FFF2-40B4-BE49-F238E27FC236}">
                <a16:creationId xmlns:a16="http://schemas.microsoft.com/office/drawing/2014/main" id="{80808884-7EF4-0038-92DF-67838618AA01}"/>
              </a:ext>
            </a:extLst>
          </p:cNvPr>
          <p:cNvSpPr txBox="1"/>
          <p:nvPr/>
        </p:nvSpPr>
        <p:spPr bwMode="black">
          <a:xfrm>
            <a:off x="382712" y="1429213"/>
            <a:ext cx="2907603"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dirty="0">
                <a:solidFill>
                  <a:schemeClr val="bg2">
                    <a:lumMod val="25000"/>
                  </a:schemeClr>
                </a:solidFill>
              </a:rPr>
              <a:t>①電流シート形成</a:t>
            </a:r>
          </a:p>
        </p:txBody>
      </p:sp>
      <p:sp>
        <p:nvSpPr>
          <p:cNvPr id="24" name="テキスト ボックス 23">
            <a:extLst>
              <a:ext uri="{FF2B5EF4-FFF2-40B4-BE49-F238E27FC236}">
                <a16:creationId xmlns:a16="http://schemas.microsoft.com/office/drawing/2014/main" id="{67BED36E-A019-F563-3993-4E9A5D9EEC99}"/>
              </a:ext>
            </a:extLst>
          </p:cNvPr>
          <p:cNvSpPr txBox="1"/>
          <p:nvPr/>
        </p:nvSpPr>
        <p:spPr bwMode="black">
          <a:xfrm>
            <a:off x="6108711" y="1375837"/>
            <a:ext cx="2907603"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dirty="0">
                <a:solidFill>
                  <a:schemeClr val="bg2">
                    <a:lumMod val="25000"/>
                  </a:schemeClr>
                </a:solidFill>
              </a:rPr>
              <a:t>③ブロブ２個</a:t>
            </a:r>
          </a:p>
        </p:txBody>
      </p:sp>
      <p:sp>
        <p:nvSpPr>
          <p:cNvPr id="25" name="テキスト ボックス 24">
            <a:extLst>
              <a:ext uri="{FF2B5EF4-FFF2-40B4-BE49-F238E27FC236}">
                <a16:creationId xmlns:a16="http://schemas.microsoft.com/office/drawing/2014/main" id="{0271357A-1B86-A4F9-796E-6C5FD57395BB}"/>
              </a:ext>
            </a:extLst>
          </p:cNvPr>
          <p:cNvSpPr txBox="1"/>
          <p:nvPr/>
        </p:nvSpPr>
        <p:spPr bwMode="black">
          <a:xfrm>
            <a:off x="3292238" y="1410473"/>
            <a:ext cx="2907603"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dirty="0">
                <a:solidFill>
                  <a:schemeClr val="bg2">
                    <a:lumMod val="25000"/>
                  </a:schemeClr>
                </a:solidFill>
              </a:rPr>
              <a:t>②ブロブ３個</a:t>
            </a:r>
          </a:p>
        </p:txBody>
      </p:sp>
      <p:sp>
        <p:nvSpPr>
          <p:cNvPr id="26" name="テキスト ボックス 25">
            <a:extLst>
              <a:ext uri="{FF2B5EF4-FFF2-40B4-BE49-F238E27FC236}">
                <a16:creationId xmlns:a16="http://schemas.microsoft.com/office/drawing/2014/main" id="{21EF2B50-42B3-CAF8-2504-92A8F390A3D3}"/>
              </a:ext>
            </a:extLst>
          </p:cNvPr>
          <p:cNvSpPr txBox="1"/>
          <p:nvPr/>
        </p:nvSpPr>
        <p:spPr bwMode="black">
          <a:xfrm>
            <a:off x="8846407" y="1375837"/>
            <a:ext cx="2907603"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dirty="0">
                <a:solidFill>
                  <a:schemeClr val="bg2">
                    <a:lumMod val="25000"/>
                  </a:schemeClr>
                </a:solidFill>
              </a:rPr>
              <a:t>④ブロブ消滅</a:t>
            </a:r>
          </a:p>
        </p:txBody>
      </p:sp>
      <p:grpSp>
        <p:nvGrpSpPr>
          <p:cNvPr id="28" name="グループ化 27">
            <a:extLst>
              <a:ext uri="{FF2B5EF4-FFF2-40B4-BE49-F238E27FC236}">
                <a16:creationId xmlns:a16="http://schemas.microsoft.com/office/drawing/2014/main" id="{86438CD9-4877-9691-7EC4-2833DC07006A}"/>
              </a:ext>
            </a:extLst>
          </p:cNvPr>
          <p:cNvGrpSpPr/>
          <p:nvPr/>
        </p:nvGrpSpPr>
        <p:grpSpPr>
          <a:xfrm>
            <a:off x="5848586" y="1978446"/>
            <a:ext cx="2871714" cy="2584581"/>
            <a:chOff x="6073383" y="1604018"/>
            <a:chExt cx="2756340" cy="2408836"/>
          </a:xfrm>
        </p:grpSpPr>
        <p:pic>
          <p:nvPicPr>
            <p:cNvPr id="20" name="図 19" descr="グラフ, 等高線グラフ&#10;&#10;自動的に生成された説明">
              <a:extLst>
                <a:ext uri="{FF2B5EF4-FFF2-40B4-BE49-F238E27FC236}">
                  <a16:creationId xmlns:a16="http://schemas.microsoft.com/office/drawing/2014/main" id="{5F0103DC-A1B2-719B-DE23-3CA373860AEF}"/>
                </a:ext>
              </a:extLst>
            </p:cNvPr>
            <p:cNvPicPr>
              <a:picLocks noChangeAspect="1"/>
            </p:cNvPicPr>
            <p:nvPr/>
          </p:nvPicPr>
          <p:blipFill rotWithShape="1">
            <a:blip r:embed="rId6">
              <a:extLst>
                <a:ext uri="{28A0092B-C50C-407E-A947-70E740481C1C}">
                  <a14:useLocalDpi xmlns:a14="http://schemas.microsoft.com/office/drawing/2010/main" val="0"/>
                </a:ext>
              </a:extLst>
            </a:blip>
            <a:srcRect l="4581" r="31141"/>
            <a:stretch/>
          </p:blipFill>
          <p:spPr>
            <a:xfrm>
              <a:off x="6073383" y="1604018"/>
              <a:ext cx="2756340" cy="2408836"/>
            </a:xfrm>
            <a:prstGeom prst="rect">
              <a:avLst/>
            </a:prstGeom>
          </p:spPr>
        </p:pic>
        <p:sp>
          <p:nvSpPr>
            <p:cNvPr id="27" name="正方形/長方形 26">
              <a:extLst>
                <a:ext uri="{FF2B5EF4-FFF2-40B4-BE49-F238E27FC236}">
                  <a16:creationId xmlns:a16="http://schemas.microsoft.com/office/drawing/2014/main" id="{EEFD5D39-65B2-94D5-6D2B-6E4AB55E70F2}"/>
                </a:ext>
              </a:extLst>
            </p:cNvPr>
            <p:cNvSpPr/>
            <p:nvPr/>
          </p:nvSpPr>
          <p:spPr>
            <a:xfrm>
              <a:off x="6075461" y="1618682"/>
              <a:ext cx="182259" cy="2134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テキスト ボックス 28">
            <a:extLst>
              <a:ext uri="{FF2B5EF4-FFF2-40B4-BE49-F238E27FC236}">
                <a16:creationId xmlns:a16="http://schemas.microsoft.com/office/drawing/2014/main" id="{BDEEE833-C08C-A497-4E35-AE7B2F103226}"/>
              </a:ext>
            </a:extLst>
          </p:cNvPr>
          <p:cNvSpPr txBox="1"/>
          <p:nvPr/>
        </p:nvSpPr>
        <p:spPr bwMode="black">
          <a:xfrm>
            <a:off x="9326857" y="4929261"/>
            <a:ext cx="2658924" cy="809034"/>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en-US" altLang="ja-JP" sz="1050" dirty="0"/>
              <a:t>※</a:t>
            </a:r>
            <a:r>
              <a:rPr kumimoji="1" lang="ja-JP" altLang="en-US" sz="1050" dirty="0"/>
              <a:t>紙面の都合上、一部の時間を除く</a:t>
            </a:r>
          </a:p>
        </p:txBody>
      </p:sp>
      <p:cxnSp>
        <p:nvCxnSpPr>
          <p:cNvPr id="31" name="直線矢印コネクタ 30">
            <a:extLst>
              <a:ext uri="{FF2B5EF4-FFF2-40B4-BE49-F238E27FC236}">
                <a16:creationId xmlns:a16="http://schemas.microsoft.com/office/drawing/2014/main" id="{55BCC75D-9875-F92D-EB91-7F799CDDBBCF}"/>
              </a:ext>
            </a:extLst>
          </p:cNvPr>
          <p:cNvCxnSpPr>
            <a:cxnSpLocks/>
          </p:cNvCxnSpPr>
          <p:nvPr/>
        </p:nvCxnSpPr>
        <p:spPr>
          <a:xfrm>
            <a:off x="3007440" y="3205656"/>
            <a:ext cx="380755" cy="0"/>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76FAFC60-D666-17C9-9533-8AF812AC7CFC}"/>
              </a:ext>
            </a:extLst>
          </p:cNvPr>
          <p:cNvCxnSpPr>
            <a:cxnSpLocks/>
          </p:cNvCxnSpPr>
          <p:nvPr/>
        </p:nvCxnSpPr>
        <p:spPr>
          <a:xfrm>
            <a:off x="5819086" y="3205656"/>
            <a:ext cx="380755" cy="0"/>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B42DCA2-EC32-C903-41B6-200CAB9F4442}"/>
              </a:ext>
            </a:extLst>
          </p:cNvPr>
          <p:cNvCxnSpPr>
            <a:cxnSpLocks/>
          </p:cNvCxnSpPr>
          <p:nvPr/>
        </p:nvCxnSpPr>
        <p:spPr>
          <a:xfrm>
            <a:off x="8607319" y="3205656"/>
            <a:ext cx="380755" cy="0"/>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0BD4D708-5AF1-8AEF-C736-26AD3D642B89}"/>
              </a:ext>
            </a:extLst>
          </p:cNvPr>
          <p:cNvPicPr>
            <a:picLocks noChangeAspect="1"/>
          </p:cNvPicPr>
          <p:nvPr/>
        </p:nvPicPr>
        <p:blipFill>
          <a:blip r:embed="rId7"/>
          <a:stretch>
            <a:fillRect/>
          </a:stretch>
        </p:blipFill>
        <p:spPr>
          <a:xfrm>
            <a:off x="397572" y="4603240"/>
            <a:ext cx="596051" cy="825547"/>
          </a:xfrm>
          <a:prstGeom prst="rect">
            <a:avLst/>
          </a:prstGeom>
        </p:spPr>
      </p:pic>
      <p:sp>
        <p:nvSpPr>
          <p:cNvPr id="21" name="テキスト ボックス 20">
            <a:extLst>
              <a:ext uri="{FF2B5EF4-FFF2-40B4-BE49-F238E27FC236}">
                <a16:creationId xmlns:a16="http://schemas.microsoft.com/office/drawing/2014/main" id="{E75459FD-37E7-C32C-D1AD-FAE9F6A72F7E}"/>
              </a:ext>
            </a:extLst>
          </p:cNvPr>
          <p:cNvSpPr txBox="1"/>
          <p:nvPr/>
        </p:nvSpPr>
        <p:spPr bwMode="black">
          <a:xfrm>
            <a:off x="541784" y="600743"/>
            <a:ext cx="5420562" cy="1129493"/>
          </a:xfrm>
          <a:prstGeom prst="rect">
            <a:avLst/>
          </a:prstGeom>
          <a:noFill/>
          <a:ln w="31750" cap="sq">
            <a:noFill/>
            <a:miter lim="800000"/>
          </a:ln>
        </p:spPr>
        <p:txBody>
          <a:bodyPr vert="horz" wrap="square" lIns="182880" tIns="182880" rIns="182880" bIns="182880" rtlCol="0" anchor="t">
            <a:normAutofit fontScale="92500"/>
          </a:bodyPr>
          <a:lstStyle/>
          <a:p>
            <a:pPr>
              <a:lnSpc>
                <a:spcPct val="120000"/>
              </a:lnSpc>
            </a:pPr>
            <a:r>
              <a:rPr kumimoji="1" lang="ja-JP" altLang="en-US" sz="2200" b="1" dirty="0">
                <a:solidFill>
                  <a:schemeClr val="bg2">
                    <a:lumMod val="25000"/>
                  </a:schemeClr>
                </a:solidFill>
              </a:rPr>
              <a:t>ー　</a:t>
            </a:r>
            <a:r>
              <a:rPr kumimoji="1" lang="ja-JP" altLang="en-US" sz="2000" dirty="0">
                <a:solidFill>
                  <a:schemeClr val="bg2">
                    <a:lumMod val="25000"/>
                  </a:schemeClr>
                </a:solidFill>
              </a:rPr>
              <a:t>黒線：</a:t>
            </a:r>
            <a:r>
              <a:rPr kumimoji="1" lang="en-US" altLang="ja-JP" sz="2000" dirty="0">
                <a:solidFill>
                  <a:schemeClr val="bg2">
                    <a:lumMod val="25000"/>
                  </a:schemeClr>
                </a:solidFill>
              </a:rPr>
              <a:t>R-Z</a:t>
            </a:r>
            <a:r>
              <a:rPr kumimoji="1" lang="ja-JP" altLang="en-US" sz="2000" dirty="0">
                <a:solidFill>
                  <a:schemeClr val="bg2">
                    <a:lumMod val="25000"/>
                  </a:schemeClr>
                </a:solidFill>
              </a:rPr>
              <a:t>平面におけるポロイダル磁気面</a:t>
            </a:r>
            <a:br>
              <a:rPr kumimoji="1" lang="en-US" altLang="ja-JP" sz="2000" dirty="0">
                <a:solidFill>
                  <a:schemeClr val="bg2">
                    <a:lumMod val="25000"/>
                  </a:schemeClr>
                </a:solidFill>
              </a:rPr>
            </a:br>
            <a:r>
              <a:rPr kumimoji="1" lang="ja-JP" altLang="en-US" sz="2000" dirty="0">
                <a:solidFill>
                  <a:schemeClr val="bg2">
                    <a:lumMod val="25000"/>
                  </a:schemeClr>
                </a:solidFill>
              </a:rPr>
              <a:t>カラー面：紙面垂直なトロイダル電流密度 </a:t>
            </a:r>
            <a:r>
              <a:rPr kumimoji="1" lang="en-US" altLang="ja-JP" sz="2000" dirty="0" err="1">
                <a:solidFill>
                  <a:schemeClr val="bg2">
                    <a:lumMod val="25000"/>
                  </a:schemeClr>
                </a:solidFill>
              </a:rPr>
              <a:t>Jt</a:t>
            </a:r>
            <a:r>
              <a:rPr kumimoji="1" lang="ja-JP" altLang="en-US" sz="2000" dirty="0">
                <a:solidFill>
                  <a:schemeClr val="bg2">
                    <a:lumMod val="25000"/>
                  </a:schemeClr>
                </a:solidFill>
              </a:rPr>
              <a:t>　</a:t>
            </a:r>
            <a:endParaRPr kumimoji="1" lang="en-US" altLang="ja-JP" sz="2000" dirty="0">
              <a:solidFill>
                <a:schemeClr val="bg2">
                  <a:lumMod val="25000"/>
                </a:schemeClr>
              </a:solidFill>
            </a:endParaRPr>
          </a:p>
        </p:txBody>
      </p:sp>
      <p:sp>
        <p:nvSpPr>
          <p:cNvPr id="22" name="楕円 21">
            <a:extLst>
              <a:ext uri="{FF2B5EF4-FFF2-40B4-BE49-F238E27FC236}">
                <a16:creationId xmlns:a16="http://schemas.microsoft.com/office/drawing/2014/main" id="{0332B7F8-128E-4224-2092-7C5722B0BEC5}"/>
              </a:ext>
            </a:extLst>
          </p:cNvPr>
          <p:cNvSpPr/>
          <p:nvPr/>
        </p:nvSpPr>
        <p:spPr>
          <a:xfrm>
            <a:off x="3645255" y="2180950"/>
            <a:ext cx="500863" cy="493144"/>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DA28E34-87DC-2967-A001-0C03DEB7D512}"/>
              </a:ext>
            </a:extLst>
          </p:cNvPr>
          <p:cNvSpPr/>
          <p:nvPr/>
        </p:nvSpPr>
        <p:spPr>
          <a:xfrm>
            <a:off x="3585884" y="2682891"/>
            <a:ext cx="582706" cy="674671"/>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6187EF2C-742A-94FB-0B41-A10A976B4D12}"/>
              </a:ext>
            </a:extLst>
          </p:cNvPr>
          <p:cNvSpPr/>
          <p:nvPr/>
        </p:nvSpPr>
        <p:spPr>
          <a:xfrm>
            <a:off x="3585883" y="3375157"/>
            <a:ext cx="582706" cy="642285"/>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D6BCD058-9AB4-E51C-9A62-3B925782A696}"/>
              </a:ext>
            </a:extLst>
          </p:cNvPr>
          <p:cNvSpPr/>
          <p:nvPr/>
        </p:nvSpPr>
        <p:spPr>
          <a:xfrm rot="20789841">
            <a:off x="5014102" y="2123752"/>
            <a:ext cx="500863" cy="642284"/>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57A977B5-F8F5-0176-FDEE-B94F7CA14B1B}"/>
              </a:ext>
            </a:extLst>
          </p:cNvPr>
          <p:cNvSpPr/>
          <p:nvPr/>
        </p:nvSpPr>
        <p:spPr>
          <a:xfrm rot="20734577">
            <a:off x="5291028" y="2769554"/>
            <a:ext cx="466128" cy="674671"/>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64921DD3-177C-0DA4-1B73-9651A50C126F}"/>
              </a:ext>
            </a:extLst>
          </p:cNvPr>
          <p:cNvSpPr/>
          <p:nvPr/>
        </p:nvSpPr>
        <p:spPr>
          <a:xfrm>
            <a:off x="5298140" y="3512078"/>
            <a:ext cx="482069" cy="642285"/>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9983CA4F-81F5-F0CF-C6A2-E3424B8A8214}"/>
              </a:ext>
            </a:extLst>
          </p:cNvPr>
          <p:cNvSpPr/>
          <p:nvPr/>
        </p:nvSpPr>
        <p:spPr>
          <a:xfrm rot="21023840">
            <a:off x="8092837" y="2723882"/>
            <a:ext cx="500863" cy="642540"/>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60E379E8-A66F-E75D-5FE2-C8C2EF3D4CC1}"/>
              </a:ext>
            </a:extLst>
          </p:cNvPr>
          <p:cNvSpPr/>
          <p:nvPr/>
        </p:nvSpPr>
        <p:spPr>
          <a:xfrm rot="20475144">
            <a:off x="6615141" y="2707816"/>
            <a:ext cx="582706" cy="674671"/>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10ED2D00-BAB2-6778-21A6-6999860EFB34}"/>
              </a:ext>
            </a:extLst>
          </p:cNvPr>
          <p:cNvSpPr/>
          <p:nvPr/>
        </p:nvSpPr>
        <p:spPr>
          <a:xfrm rot="20177869">
            <a:off x="6400513" y="2106608"/>
            <a:ext cx="582706" cy="636862"/>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27E32CEE-B1EF-C37E-A869-1D53E441D195}"/>
              </a:ext>
            </a:extLst>
          </p:cNvPr>
          <p:cNvSpPr/>
          <p:nvPr/>
        </p:nvSpPr>
        <p:spPr>
          <a:xfrm rot="21023840">
            <a:off x="7859189" y="2067570"/>
            <a:ext cx="500863" cy="665581"/>
          </a:xfrm>
          <a:prstGeom prst="ellipse">
            <a:avLst/>
          </a:prstGeom>
          <a:noFill/>
          <a:ln w="19050">
            <a:solidFill>
              <a:schemeClr val="accent1"/>
            </a:solidFill>
          </a:ln>
          <a:effectLst>
            <a:glow rad="38100">
              <a:schemeClr val="bg1">
                <a:alpha val="9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99239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A836E5-6993-E9EE-B62D-74651ADE8447}"/>
              </a:ext>
            </a:extLst>
          </p:cNvPr>
          <p:cNvSpPr>
            <a:spLocks noGrp="1"/>
          </p:cNvSpPr>
          <p:nvPr>
            <p:ph type="title"/>
          </p:nvPr>
        </p:nvSpPr>
        <p:spPr/>
        <p:txBody>
          <a:bodyPr>
            <a:normAutofit fontScale="90000"/>
          </a:bodyPr>
          <a:lstStyle/>
          <a:p>
            <a:r>
              <a:rPr kumimoji="1" lang="ja-JP" altLang="en-US" dirty="0"/>
              <a:t>結果①：ブロブ生成過程</a:t>
            </a:r>
          </a:p>
        </p:txBody>
      </p:sp>
      <p:sp>
        <p:nvSpPr>
          <p:cNvPr id="3" name="テキスト プレースホルダー 2">
            <a:extLst>
              <a:ext uri="{FF2B5EF4-FFF2-40B4-BE49-F238E27FC236}">
                <a16:creationId xmlns:a16="http://schemas.microsoft.com/office/drawing/2014/main" id="{1791BC08-BABA-ECCD-137B-D2F514E23C58}"/>
              </a:ext>
            </a:extLst>
          </p:cNvPr>
          <p:cNvSpPr>
            <a:spLocks noGrp="1"/>
          </p:cNvSpPr>
          <p:nvPr>
            <p:ph type="body" sz="quarter" idx="12"/>
          </p:nvPr>
        </p:nvSpPr>
        <p:spPr/>
        <p:txBody>
          <a:bodyPr/>
          <a:lstStyle/>
          <a:p>
            <a:r>
              <a:rPr kumimoji="1" lang="ja-JP" altLang="en-US" dirty="0"/>
              <a:t>複数個生成されたブロブが減少していく過程で</a:t>
            </a:r>
            <a:br>
              <a:rPr kumimoji="1" lang="en-US" altLang="ja-JP" dirty="0"/>
            </a:br>
            <a:r>
              <a:rPr kumimoji="1" lang="ja-JP" altLang="en-US" dirty="0"/>
              <a:t>リコネクションが急速に進展、同時に電流シートも傾いた。</a:t>
            </a:r>
          </a:p>
        </p:txBody>
      </p:sp>
      <p:sp>
        <p:nvSpPr>
          <p:cNvPr id="6" name="スライド番号プレースホルダー 5">
            <a:extLst>
              <a:ext uri="{FF2B5EF4-FFF2-40B4-BE49-F238E27FC236}">
                <a16:creationId xmlns:a16="http://schemas.microsoft.com/office/drawing/2014/main" id="{7CF80A73-6EBF-143C-D070-3D5E2C441FC9}"/>
              </a:ext>
            </a:extLst>
          </p:cNvPr>
          <p:cNvSpPr>
            <a:spLocks noGrp="1"/>
          </p:cNvSpPr>
          <p:nvPr>
            <p:ph type="sldNum" sz="quarter" idx="4"/>
          </p:nvPr>
        </p:nvSpPr>
        <p:spPr/>
        <p:txBody>
          <a:bodyPr/>
          <a:lstStyle/>
          <a:p>
            <a:fld id="{BA60D87D-CB58-4AAC-9906-D8831D2EB70B}" type="slidenum">
              <a:rPr kumimoji="1" lang="ja-JP" altLang="en-US" smtClean="0"/>
              <a:pPr/>
              <a:t>71</a:t>
            </a:fld>
            <a:endParaRPr kumimoji="1" lang="ja-JP" altLang="en-US" dirty="0"/>
          </a:p>
        </p:txBody>
      </p:sp>
      <p:grpSp>
        <p:nvGrpSpPr>
          <p:cNvPr id="8" name="グループ化 7">
            <a:extLst>
              <a:ext uri="{FF2B5EF4-FFF2-40B4-BE49-F238E27FC236}">
                <a16:creationId xmlns:a16="http://schemas.microsoft.com/office/drawing/2014/main" id="{68E90A0B-F7D1-BCF6-07B5-66A43147C663}"/>
              </a:ext>
            </a:extLst>
          </p:cNvPr>
          <p:cNvGrpSpPr/>
          <p:nvPr/>
        </p:nvGrpSpPr>
        <p:grpSpPr>
          <a:xfrm>
            <a:off x="2782603" y="846696"/>
            <a:ext cx="4379552" cy="4390279"/>
            <a:chOff x="173661" y="800072"/>
            <a:chExt cx="4541717" cy="4473953"/>
          </a:xfrm>
        </p:grpSpPr>
        <p:pic>
          <p:nvPicPr>
            <p:cNvPr id="10" name="図 9" descr="グラフ, ヒストグラム&#10;&#10;自動的に生成された説明">
              <a:extLst>
                <a:ext uri="{FF2B5EF4-FFF2-40B4-BE49-F238E27FC236}">
                  <a16:creationId xmlns:a16="http://schemas.microsoft.com/office/drawing/2014/main" id="{7F162BEE-B89D-3984-98B8-29B14C1D0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61" y="1431836"/>
              <a:ext cx="4541717" cy="3842189"/>
            </a:xfrm>
            <a:prstGeom prst="rect">
              <a:avLst/>
            </a:prstGeom>
          </p:spPr>
        </p:pic>
        <p:cxnSp>
          <p:nvCxnSpPr>
            <p:cNvPr id="26" name="直線矢印コネクタ 25">
              <a:extLst>
                <a:ext uri="{FF2B5EF4-FFF2-40B4-BE49-F238E27FC236}">
                  <a16:creationId xmlns:a16="http://schemas.microsoft.com/office/drawing/2014/main" id="{0638280D-C5F9-68B0-2E87-E46AB48B3D3E}"/>
                </a:ext>
              </a:extLst>
            </p:cNvPr>
            <p:cNvCxnSpPr>
              <a:cxnSpLocks/>
            </p:cNvCxnSpPr>
            <p:nvPr/>
          </p:nvCxnSpPr>
          <p:spPr>
            <a:xfrm>
              <a:off x="924736" y="1442270"/>
              <a:ext cx="924127" cy="0"/>
            </a:xfrm>
            <a:prstGeom prst="straightConnector1">
              <a:avLst/>
            </a:prstGeom>
            <a:ln w="38100">
              <a:solidFill>
                <a:schemeClr val="bg2">
                  <a:lumMod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B7144A11-FDA7-7C8D-72CF-07565A0A8134}"/>
                </a:ext>
              </a:extLst>
            </p:cNvPr>
            <p:cNvCxnSpPr>
              <a:cxnSpLocks/>
            </p:cNvCxnSpPr>
            <p:nvPr/>
          </p:nvCxnSpPr>
          <p:spPr>
            <a:xfrm>
              <a:off x="1867551" y="1442270"/>
              <a:ext cx="504000"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980DE00-D430-B60F-5165-70D4EBA06DFA}"/>
                </a:ext>
              </a:extLst>
            </p:cNvPr>
            <p:cNvCxnSpPr>
              <a:cxnSpLocks/>
            </p:cNvCxnSpPr>
            <p:nvPr/>
          </p:nvCxnSpPr>
          <p:spPr>
            <a:xfrm>
              <a:off x="2371551" y="1441361"/>
              <a:ext cx="576000"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A5B4D40-16A2-1C81-2E3A-88502C807206}"/>
                </a:ext>
              </a:extLst>
            </p:cNvPr>
            <p:cNvCxnSpPr>
              <a:cxnSpLocks/>
            </p:cNvCxnSpPr>
            <p:nvPr/>
          </p:nvCxnSpPr>
          <p:spPr>
            <a:xfrm>
              <a:off x="2957076" y="1443814"/>
              <a:ext cx="1224000"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FF11599-93BA-372F-B9D0-F115DFEFC26C}"/>
                </a:ext>
              </a:extLst>
            </p:cNvPr>
            <p:cNvSpPr txBox="1"/>
            <p:nvPr/>
          </p:nvSpPr>
          <p:spPr bwMode="black">
            <a:xfrm>
              <a:off x="1075517" y="805801"/>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bg2">
                      <a:lumMod val="25000"/>
                    </a:schemeClr>
                  </a:solidFill>
                </a:rPr>
                <a:t>①</a:t>
              </a:r>
            </a:p>
          </p:txBody>
        </p:sp>
        <p:sp>
          <p:nvSpPr>
            <p:cNvPr id="33" name="テキスト ボックス 32">
              <a:extLst>
                <a:ext uri="{FF2B5EF4-FFF2-40B4-BE49-F238E27FC236}">
                  <a16:creationId xmlns:a16="http://schemas.microsoft.com/office/drawing/2014/main" id="{3C679FEA-9913-785F-06EB-57FCF0E65C54}"/>
                </a:ext>
              </a:extLst>
            </p:cNvPr>
            <p:cNvSpPr txBox="1"/>
            <p:nvPr/>
          </p:nvSpPr>
          <p:spPr bwMode="black">
            <a:xfrm>
              <a:off x="1821358" y="807925"/>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1"/>
                  </a:solidFill>
                </a:rPr>
                <a:t>②</a:t>
              </a:r>
            </a:p>
          </p:txBody>
        </p:sp>
        <p:sp>
          <p:nvSpPr>
            <p:cNvPr id="34" name="テキスト ボックス 33">
              <a:extLst>
                <a:ext uri="{FF2B5EF4-FFF2-40B4-BE49-F238E27FC236}">
                  <a16:creationId xmlns:a16="http://schemas.microsoft.com/office/drawing/2014/main" id="{7B76427B-BE3C-993D-7DD4-1CBFAAA036CE}"/>
                </a:ext>
              </a:extLst>
            </p:cNvPr>
            <p:cNvSpPr txBox="1"/>
            <p:nvPr/>
          </p:nvSpPr>
          <p:spPr bwMode="black">
            <a:xfrm>
              <a:off x="2334512" y="800072"/>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2"/>
                  </a:solidFill>
                </a:rPr>
                <a:t>③</a:t>
              </a:r>
            </a:p>
          </p:txBody>
        </p:sp>
        <p:sp>
          <p:nvSpPr>
            <p:cNvPr id="35" name="テキスト ボックス 34">
              <a:extLst>
                <a:ext uri="{FF2B5EF4-FFF2-40B4-BE49-F238E27FC236}">
                  <a16:creationId xmlns:a16="http://schemas.microsoft.com/office/drawing/2014/main" id="{C3EA975A-3F9A-5A82-5C0C-98F8E50A9825}"/>
                </a:ext>
              </a:extLst>
            </p:cNvPr>
            <p:cNvSpPr txBox="1"/>
            <p:nvPr/>
          </p:nvSpPr>
          <p:spPr bwMode="black">
            <a:xfrm>
              <a:off x="3239864" y="810049"/>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6">
                      <a:lumMod val="75000"/>
                    </a:schemeClr>
                  </a:solidFill>
                </a:rPr>
                <a:t>④</a:t>
              </a:r>
            </a:p>
          </p:txBody>
        </p:sp>
      </p:grpSp>
      <p:grpSp>
        <p:nvGrpSpPr>
          <p:cNvPr id="4" name="グループ化 3">
            <a:extLst>
              <a:ext uri="{FF2B5EF4-FFF2-40B4-BE49-F238E27FC236}">
                <a16:creationId xmlns:a16="http://schemas.microsoft.com/office/drawing/2014/main" id="{BB8836FA-1A45-FC4E-8C0E-D6508DC08428}"/>
              </a:ext>
            </a:extLst>
          </p:cNvPr>
          <p:cNvGrpSpPr>
            <a:grpSpLocks noChangeAspect="1"/>
          </p:cNvGrpSpPr>
          <p:nvPr/>
        </p:nvGrpSpPr>
        <p:grpSpPr>
          <a:xfrm>
            <a:off x="224686" y="251993"/>
            <a:ext cx="2699510" cy="5233878"/>
            <a:chOff x="9531543" y="689223"/>
            <a:chExt cx="2474378" cy="4797387"/>
          </a:xfrm>
        </p:grpSpPr>
        <p:pic>
          <p:nvPicPr>
            <p:cNvPr id="13" name="図 12" descr="ダイアグラム&#10;&#10;低い精度で自動的に生成された説明">
              <a:extLst>
                <a:ext uri="{FF2B5EF4-FFF2-40B4-BE49-F238E27FC236}">
                  <a16:creationId xmlns:a16="http://schemas.microsoft.com/office/drawing/2014/main" id="{8DD20904-BC4D-E759-E05F-FB8E8736CB5B}"/>
                </a:ext>
              </a:extLst>
            </p:cNvPr>
            <p:cNvPicPr>
              <a:picLocks noChangeAspect="1"/>
            </p:cNvPicPr>
            <p:nvPr/>
          </p:nvPicPr>
          <p:blipFill rotWithShape="1">
            <a:blip r:embed="rId4"/>
            <a:srcRect l="12652" t="10756" r="78770" b="62911"/>
            <a:stretch/>
          </p:blipFill>
          <p:spPr>
            <a:xfrm>
              <a:off x="9654709" y="1164030"/>
              <a:ext cx="1210464" cy="2018846"/>
            </a:xfrm>
            <a:prstGeom prst="rect">
              <a:avLst/>
            </a:prstGeom>
          </p:spPr>
        </p:pic>
        <p:pic>
          <p:nvPicPr>
            <p:cNvPr id="14" name="図 13" descr="ダイアグラム&#10;&#10;低い精度で自動的に生成された説明">
              <a:extLst>
                <a:ext uri="{FF2B5EF4-FFF2-40B4-BE49-F238E27FC236}">
                  <a16:creationId xmlns:a16="http://schemas.microsoft.com/office/drawing/2014/main" id="{3BE23C60-98A6-C60C-157E-4458E851B6A6}"/>
                </a:ext>
              </a:extLst>
            </p:cNvPr>
            <p:cNvPicPr>
              <a:picLocks noChangeAspect="1"/>
            </p:cNvPicPr>
            <p:nvPr/>
          </p:nvPicPr>
          <p:blipFill rotWithShape="1">
            <a:blip r:embed="rId5"/>
            <a:srcRect l="45184" t="10402" r="46335" b="62828"/>
            <a:stretch/>
          </p:blipFill>
          <p:spPr>
            <a:xfrm>
              <a:off x="10839679" y="1121745"/>
              <a:ext cx="1150278" cy="2077326"/>
            </a:xfrm>
            <a:prstGeom prst="rect">
              <a:avLst/>
            </a:prstGeom>
          </p:spPr>
        </p:pic>
        <p:pic>
          <p:nvPicPr>
            <p:cNvPr id="17" name="図 16" descr="ダイアグラム&#10;&#10;低い精度で自動的に生成された説明">
              <a:extLst>
                <a:ext uri="{FF2B5EF4-FFF2-40B4-BE49-F238E27FC236}">
                  <a16:creationId xmlns:a16="http://schemas.microsoft.com/office/drawing/2014/main" id="{70D60DF3-DB89-5A67-4287-AE4CF1101626}"/>
                </a:ext>
              </a:extLst>
            </p:cNvPr>
            <p:cNvPicPr>
              <a:picLocks noChangeAspect="1"/>
            </p:cNvPicPr>
            <p:nvPr/>
          </p:nvPicPr>
          <p:blipFill rotWithShape="1">
            <a:blip r:embed="rId5"/>
            <a:srcRect l="60689" t="57445" r="29595" b="15283"/>
            <a:stretch/>
          </p:blipFill>
          <p:spPr>
            <a:xfrm>
              <a:off x="10705595" y="3383899"/>
              <a:ext cx="1300326" cy="2102711"/>
            </a:xfrm>
            <a:prstGeom prst="rect">
              <a:avLst/>
            </a:prstGeom>
          </p:spPr>
        </p:pic>
        <p:sp>
          <p:nvSpPr>
            <p:cNvPr id="36" name="テキスト ボックス 35">
              <a:extLst>
                <a:ext uri="{FF2B5EF4-FFF2-40B4-BE49-F238E27FC236}">
                  <a16:creationId xmlns:a16="http://schemas.microsoft.com/office/drawing/2014/main" id="{C1D2609F-23D6-6060-1135-1920F220FF90}"/>
                </a:ext>
              </a:extLst>
            </p:cNvPr>
            <p:cNvSpPr txBox="1"/>
            <p:nvPr/>
          </p:nvSpPr>
          <p:spPr bwMode="black">
            <a:xfrm>
              <a:off x="9531543" y="689223"/>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bg2">
                      <a:lumMod val="25000"/>
                    </a:schemeClr>
                  </a:solidFill>
                </a:rPr>
                <a:t>①</a:t>
              </a:r>
            </a:p>
          </p:txBody>
        </p:sp>
        <p:sp>
          <p:nvSpPr>
            <p:cNvPr id="37" name="テキスト ボックス 36">
              <a:extLst>
                <a:ext uri="{FF2B5EF4-FFF2-40B4-BE49-F238E27FC236}">
                  <a16:creationId xmlns:a16="http://schemas.microsoft.com/office/drawing/2014/main" id="{9181577C-AB10-9A3B-7852-6A1C7332BD8E}"/>
                </a:ext>
              </a:extLst>
            </p:cNvPr>
            <p:cNvSpPr txBox="1"/>
            <p:nvPr/>
          </p:nvSpPr>
          <p:spPr bwMode="black">
            <a:xfrm>
              <a:off x="10705595" y="700661"/>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1"/>
                  </a:solidFill>
                </a:rPr>
                <a:t>②</a:t>
              </a:r>
            </a:p>
          </p:txBody>
        </p:sp>
        <p:sp>
          <p:nvSpPr>
            <p:cNvPr id="39" name="テキスト ボックス 38">
              <a:extLst>
                <a:ext uri="{FF2B5EF4-FFF2-40B4-BE49-F238E27FC236}">
                  <a16:creationId xmlns:a16="http://schemas.microsoft.com/office/drawing/2014/main" id="{40307D29-69EE-7C7C-19FA-E23D81A7A72B}"/>
                </a:ext>
              </a:extLst>
            </p:cNvPr>
            <p:cNvSpPr txBox="1"/>
            <p:nvPr/>
          </p:nvSpPr>
          <p:spPr bwMode="black">
            <a:xfrm>
              <a:off x="10697299" y="2980577"/>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6">
                      <a:lumMod val="75000"/>
                    </a:schemeClr>
                  </a:solidFill>
                </a:rPr>
                <a:t>④</a:t>
              </a:r>
            </a:p>
          </p:txBody>
        </p:sp>
        <p:pic>
          <p:nvPicPr>
            <p:cNvPr id="16" name="図 15" descr="ダイアグラム&#10;&#10;低い精度で自動的に生成された説明">
              <a:extLst>
                <a:ext uri="{FF2B5EF4-FFF2-40B4-BE49-F238E27FC236}">
                  <a16:creationId xmlns:a16="http://schemas.microsoft.com/office/drawing/2014/main" id="{7DA3E4DA-C1E3-4D1A-C340-5AAE0771B79A}"/>
                </a:ext>
              </a:extLst>
            </p:cNvPr>
            <p:cNvPicPr>
              <a:picLocks noChangeAspect="1"/>
            </p:cNvPicPr>
            <p:nvPr/>
          </p:nvPicPr>
          <p:blipFill rotWithShape="1">
            <a:blip r:embed="rId4"/>
            <a:srcRect l="12743" t="57358" r="78558" b="15370"/>
            <a:stretch/>
          </p:blipFill>
          <p:spPr>
            <a:xfrm>
              <a:off x="9689244" y="3391097"/>
              <a:ext cx="1166182" cy="2080612"/>
            </a:xfrm>
            <a:prstGeom prst="rect">
              <a:avLst/>
            </a:prstGeom>
          </p:spPr>
        </p:pic>
        <p:sp>
          <p:nvSpPr>
            <p:cNvPr id="38" name="テキスト ボックス 37">
              <a:extLst>
                <a:ext uri="{FF2B5EF4-FFF2-40B4-BE49-F238E27FC236}">
                  <a16:creationId xmlns:a16="http://schemas.microsoft.com/office/drawing/2014/main" id="{B826CBE9-1C46-7568-13EE-3D7059D601CF}"/>
                </a:ext>
              </a:extLst>
            </p:cNvPr>
            <p:cNvSpPr txBox="1"/>
            <p:nvPr/>
          </p:nvSpPr>
          <p:spPr bwMode="black">
            <a:xfrm>
              <a:off x="9533765" y="2968187"/>
              <a:ext cx="622564" cy="827772"/>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sz="2000" b="1" dirty="0">
                  <a:solidFill>
                    <a:schemeClr val="accent2"/>
                  </a:solidFill>
                </a:rPr>
                <a:t>③</a:t>
              </a:r>
            </a:p>
          </p:txBody>
        </p:sp>
      </p:grpSp>
      <p:grpSp>
        <p:nvGrpSpPr>
          <p:cNvPr id="7" name="グループ化 6">
            <a:extLst>
              <a:ext uri="{FF2B5EF4-FFF2-40B4-BE49-F238E27FC236}">
                <a16:creationId xmlns:a16="http://schemas.microsoft.com/office/drawing/2014/main" id="{2CB98E12-EACE-13C9-C896-1BE7343F70FA}"/>
              </a:ext>
            </a:extLst>
          </p:cNvPr>
          <p:cNvGrpSpPr/>
          <p:nvPr/>
        </p:nvGrpSpPr>
        <p:grpSpPr>
          <a:xfrm>
            <a:off x="7233917" y="465552"/>
            <a:ext cx="4641695" cy="5127960"/>
            <a:chOff x="4770506" y="387436"/>
            <a:chExt cx="4641695" cy="5127960"/>
          </a:xfrm>
        </p:grpSpPr>
        <p:sp>
          <p:nvSpPr>
            <p:cNvPr id="41" name="正方形/長方形 40">
              <a:extLst>
                <a:ext uri="{FF2B5EF4-FFF2-40B4-BE49-F238E27FC236}">
                  <a16:creationId xmlns:a16="http://schemas.microsoft.com/office/drawing/2014/main" id="{CB74228F-4D37-A5BF-8A85-13B7E778028B}"/>
                </a:ext>
              </a:extLst>
            </p:cNvPr>
            <p:cNvSpPr/>
            <p:nvPr/>
          </p:nvSpPr>
          <p:spPr>
            <a:xfrm>
              <a:off x="4872320" y="1782164"/>
              <a:ext cx="4539881" cy="11572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8D4F8098-FD1B-8B04-68C0-0C546136C784}"/>
                </a:ext>
              </a:extLst>
            </p:cNvPr>
            <p:cNvSpPr/>
            <p:nvPr/>
          </p:nvSpPr>
          <p:spPr>
            <a:xfrm>
              <a:off x="4872320" y="609154"/>
              <a:ext cx="4539881" cy="827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4D7557E-8D7B-AB34-1E95-92C8FE5DF9EB}"/>
                </a:ext>
              </a:extLst>
            </p:cNvPr>
            <p:cNvSpPr txBox="1"/>
            <p:nvPr/>
          </p:nvSpPr>
          <p:spPr bwMode="black">
            <a:xfrm>
              <a:off x="4805724" y="387436"/>
              <a:ext cx="4060344" cy="1291457"/>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b="1" dirty="0">
                  <a:solidFill>
                    <a:schemeClr val="bg2">
                      <a:lumMod val="25000"/>
                    </a:schemeClr>
                  </a:solidFill>
                </a:rPr>
                <a:t>①</a:t>
              </a:r>
              <a:r>
                <a:rPr kumimoji="1" lang="ja-JP" altLang="en-US" dirty="0">
                  <a:solidFill>
                    <a:schemeClr val="bg2">
                      <a:lumMod val="25000"/>
                    </a:schemeClr>
                  </a:solidFill>
                </a:rPr>
                <a:t> リコネクション開始直後</a:t>
              </a:r>
              <a:endParaRPr kumimoji="1" lang="en-US" altLang="ja-JP" dirty="0">
                <a:solidFill>
                  <a:schemeClr val="bg2">
                    <a:lumMod val="25000"/>
                  </a:schemeClr>
                </a:solidFill>
              </a:endParaRPr>
            </a:p>
            <a:p>
              <a:pPr algn="l">
                <a:lnSpc>
                  <a:spcPct val="120000"/>
                </a:lnSpc>
              </a:pPr>
              <a:r>
                <a:rPr kumimoji="1" lang="ja-JP" altLang="en-US" dirty="0">
                  <a:solidFill>
                    <a:schemeClr val="bg2">
                      <a:lumMod val="25000"/>
                    </a:schemeClr>
                  </a:solidFill>
                </a:rPr>
                <a:t>インフローで</a:t>
              </a:r>
              <a:r>
                <a:rPr kumimoji="1" lang="ja-JP" altLang="en-US" b="1" dirty="0">
                  <a:solidFill>
                    <a:schemeClr val="bg2">
                      <a:lumMod val="25000"/>
                    </a:schemeClr>
                  </a:solidFill>
                </a:rPr>
                <a:t>電流シートが成長</a:t>
              </a:r>
            </a:p>
          </p:txBody>
        </p:sp>
        <p:grpSp>
          <p:nvGrpSpPr>
            <p:cNvPr id="51" name="グループ化 50">
              <a:extLst>
                <a:ext uri="{FF2B5EF4-FFF2-40B4-BE49-F238E27FC236}">
                  <a16:creationId xmlns:a16="http://schemas.microsoft.com/office/drawing/2014/main" id="{87163E53-73E1-8DFD-0C05-BC173DB70523}"/>
                </a:ext>
              </a:extLst>
            </p:cNvPr>
            <p:cNvGrpSpPr/>
            <p:nvPr/>
          </p:nvGrpSpPr>
          <p:grpSpPr>
            <a:xfrm>
              <a:off x="4843666" y="2992022"/>
              <a:ext cx="4560214" cy="1291457"/>
              <a:chOff x="4843666" y="2992022"/>
              <a:chExt cx="4560214" cy="1291457"/>
            </a:xfrm>
          </p:grpSpPr>
          <p:sp>
            <p:nvSpPr>
              <p:cNvPr id="42" name="正方形/長方形 41">
                <a:extLst>
                  <a:ext uri="{FF2B5EF4-FFF2-40B4-BE49-F238E27FC236}">
                    <a16:creationId xmlns:a16="http://schemas.microsoft.com/office/drawing/2014/main" id="{2F0CAF53-43A3-41B2-4DD9-66B3BF574336}"/>
                  </a:ext>
                </a:extLst>
              </p:cNvPr>
              <p:cNvSpPr/>
              <p:nvPr/>
            </p:nvSpPr>
            <p:spPr>
              <a:xfrm>
                <a:off x="4863999" y="3225818"/>
                <a:ext cx="4539881" cy="82777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390D67C9-DA4C-4822-B9A9-3D1D4ED074CF}"/>
                  </a:ext>
                </a:extLst>
              </p:cNvPr>
              <p:cNvSpPr txBox="1"/>
              <p:nvPr/>
            </p:nvSpPr>
            <p:spPr bwMode="black">
              <a:xfrm>
                <a:off x="4843666" y="2992022"/>
                <a:ext cx="4379552" cy="1291457"/>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b="1" dirty="0">
                    <a:solidFill>
                      <a:schemeClr val="accent2"/>
                    </a:solidFill>
                  </a:rPr>
                  <a:t>③</a:t>
                </a:r>
                <a:r>
                  <a:rPr kumimoji="1" lang="ja-JP" altLang="en-US" dirty="0">
                    <a:solidFill>
                      <a:schemeClr val="bg2">
                        <a:lumMod val="25000"/>
                      </a:schemeClr>
                    </a:solidFill>
                  </a:rPr>
                  <a:t> 電流シートが減衰し</a:t>
                </a:r>
                <a:r>
                  <a:rPr kumimoji="1" lang="ja-JP" altLang="en-US" b="1" dirty="0">
                    <a:solidFill>
                      <a:schemeClr val="bg2">
                        <a:lumMod val="25000"/>
                      </a:schemeClr>
                    </a:solidFill>
                  </a:rPr>
                  <a:t>ブロブが</a:t>
                </a:r>
                <a:r>
                  <a:rPr kumimoji="1" lang="en-US" altLang="ja-JP" b="1" dirty="0">
                    <a:solidFill>
                      <a:schemeClr val="bg2">
                        <a:lumMod val="25000"/>
                      </a:schemeClr>
                    </a:solidFill>
                  </a:rPr>
                  <a:t>2</a:t>
                </a:r>
                <a:r>
                  <a:rPr kumimoji="1" lang="ja-JP" altLang="en-US" b="1" dirty="0">
                    <a:solidFill>
                      <a:schemeClr val="bg2">
                        <a:lumMod val="25000"/>
                      </a:schemeClr>
                    </a:solidFill>
                  </a:rPr>
                  <a:t>個</a:t>
                </a:r>
                <a:r>
                  <a:rPr kumimoji="1" lang="ja-JP" altLang="en-US" dirty="0">
                    <a:solidFill>
                      <a:schemeClr val="bg2">
                        <a:lumMod val="25000"/>
                      </a:schemeClr>
                    </a:solidFill>
                  </a:rPr>
                  <a:t>へ</a:t>
                </a:r>
                <a:br>
                  <a:rPr kumimoji="1" lang="en-US" altLang="ja-JP" dirty="0">
                    <a:solidFill>
                      <a:schemeClr val="bg2">
                        <a:lumMod val="25000"/>
                      </a:schemeClr>
                    </a:solidFill>
                  </a:rPr>
                </a:br>
                <a:r>
                  <a:rPr kumimoji="1" lang="ja-JP" altLang="en-US" dirty="0">
                    <a:solidFill>
                      <a:schemeClr val="bg2">
                        <a:lumMod val="25000"/>
                      </a:schemeClr>
                    </a:solidFill>
                  </a:rPr>
                  <a:t>シートが</a:t>
                </a:r>
                <a:r>
                  <a:rPr kumimoji="1" lang="ja-JP" altLang="en-US" b="1" dirty="0">
                    <a:solidFill>
                      <a:schemeClr val="bg2">
                        <a:lumMod val="25000"/>
                      </a:schemeClr>
                    </a:solidFill>
                  </a:rPr>
                  <a:t>大きく傾き</a:t>
                </a:r>
                <a:r>
                  <a:rPr kumimoji="1" lang="ja-JP" altLang="en-US" dirty="0">
                    <a:solidFill>
                      <a:schemeClr val="bg2">
                        <a:lumMod val="25000"/>
                      </a:schemeClr>
                    </a:solidFill>
                  </a:rPr>
                  <a:t>ながら合体が進行</a:t>
                </a:r>
              </a:p>
            </p:txBody>
          </p:sp>
        </p:grpSp>
        <p:sp>
          <p:nvSpPr>
            <p:cNvPr id="23" name="テキスト ボックス 22">
              <a:extLst>
                <a:ext uri="{FF2B5EF4-FFF2-40B4-BE49-F238E27FC236}">
                  <a16:creationId xmlns:a16="http://schemas.microsoft.com/office/drawing/2014/main" id="{81197AFF-77E9-6B7E-ABC2-41599CF7BA02}"/>
                </a:ext>
              </a:extLst>
            </p:cNvPr>
            <p:cNvSpPr txBox="1"/>
            <p:nvPr/>
          </p:nvSpPr>
          <p:spPr bwMode="black">
            <a:xfrm>
              <a:off x="4770506" y="1717614"/>
              <a:ext cx="4640403" cy="1375739"/>
            </a:xfrm>
            <a:prstGeom prst="rect">
              <a:avLst/>
            </a:prstGeom>
            <a:noFill/>
            <a:ln w="31750" cap="sq">
              <a:noFill/>
              <a:miter lim="800000"/>
            </a:ln>
          </p:spPr>
          <p:txBody>
            <a:bodyPr vert="horz" wrap="square" lIns="182880" tIns="182880" rIns="182880" bIns="182880" rtlCol="0" anchor="ctr">
              <a:normAutofit lnSpcReduction="10000"/>
            </a:bodyPr>
            <a:lstStyle/>
            <a:p>
              <a:pPr algn="l">
                <a:lnSpc>
                  <a:spcPct val="130000"/>
                </a:lnSpc>
              </a:pPr>
              <a:r>
                <a:rPr kumimoji="1" lang="ja-JP" altLang="en-US" b="1" dirty="0">
                  <a:solidFill>
                    <a:schemeClr val="accent1"/>
                  </a:solidFill>
                </a:rPr>
                <a:t>②</a:t>
              </a:r>
              <a:r>
                <a:rPr kumimoji="1" lang="ja-JP" altLang="en-US" dirty="0">
                  <a:solidFill>
                    <a:schemeClr val="bg2">
                      <a:lumMod val="25000"/>
                    </a:schemeClr>
                  </a:solidFill>
                </a:rPr>
                <a:t> 電流シートが</a:t>
              </a:r>
              <a:r>
                <a:rPr kumimoji="1" lang="en-US" altLang="ja-JP" b="1" dirty="0">
                  <a:solidFill>
                    <a:schemeClr val="bg2">
                      <a:lumMod val="25000"/>
                    </a:schemeClr>
                  </a:solidFill>
                </a:rPr>
                <a:t>3</a:t>
              </a:r>
              <a:r>
                <a:rPr kumimoji="1" lang="ja-JP" altLang="en-US" b="1" dirty="0">
                  <a:solidFill>
                    <a:schemeClr val="bg2">
                      <a:lumMod val="25000"/>
                    </a:schemeClr>
                  </a:solidFill>
                </a:rPr>
                <a:t>個のブロブ</a:t>
              </a:r>
              <a:r>
                <a:rPr kumimoji="1" lang="ja-JP" altLang="en-US" dirty="0">
                  <a:solidFill>
                    <a:schemeClr val="bg2">
                      <a:lumMod val="25000"/>
                    </a:schemeClr>
                  </a:solidFill>
                </a:rPr>
                <a:t>に分裂</a:t>
              </a:r>
              <a:br>
                <a:rPr kumimoji="1" lang="en-US" altLang="ja-JP" dirty="0">
                  <a:solidFill>
                    <a:schemeClr val="bg2">
                      <a:lumMod val="25000"/>
                    </a:schemeClr>
                  </a:solidFill>
                </a:rPr>
              </a:br>
              <a:r>
                <a:rPr kumimoji="1" lang="ja-JP" altLang="en-US" dirty="0">
                  <a:solidFill>
                    <a:schemeClr val="bg2">
                      <a:lumMod val="25000"/>
                    </a:schemeClr>
                  </a:solidFill>
                </a:rPr>
                <a:t>拡散領域が増加して</a:t>
              </a:r>
              <a:r>
                <a:rPr kumimoji="1" lang="en-US" altLang="ja-JP" dirty="0" err="1">
                  <a:solidFill>
                    <a:schemeClr val="bg2">
                      <a:lumMod val="25000"/>
                    </a:schemeClr>
                  </a:solidFill>
                </a:rPr>
                <a:t>Jt</a:t>
              </a:r>
              <a:r>
                <a:rPr kumimoji="1" lang="ja-JP" altLang="en-US" dirty="0">
                  <a:solidFill>
                    <a:schemeClr val="bg2">
                      <a:lumMod val="25000"/>
                    </a:schemeClr>
                  </a:solidFill>
                </a:rPr>
                <a:t>は減衰、</a:t>
              </a:r>
              <a:r>
                <a:rPr kumimoji="1" lang="en-US" altLang="ja-JP" dirty="0">
                  <a:solidFill>
                    <a:schemeClr val="bg2">
                      <a:lumMod val="25000"/>
                    </a:schemeClr>
                  </a:solidFill>
                </a:rPr>
                <a:t>Et</a:t>
              </a:r>
              <a:r>
                <a:rPr kumimoji="1" lang="ja-JP" altLang="en-US" dirty="0">
                  <a:solidFill>
                    <a:schemeClr val="bg2">
                      <a:lumMod val="25000"/>
                    </a:schemeClr>
                  </a:solidFill>
                </a:rPr>
                <a:t>は増大</a:t>
              </a:r>
              <a:br>
                <a:rPr kumimoji="1" lang="en-US" altLang="ja-JP" dirty="0">
                  <a:solidFill>
                    <a:schemeClr val="bg2">
                      <a:lumMod val="25000"/>
                    </a:schemeClr>
                  </a:solidFill>
                </a:rPr>
              </a:br>
              <a:r>
                <a:rPr kumimoji="1" lang="ja-JP" altLang="en-US" dirty="0">
                  <a:solidFill>
                    <a:schemeClr val="bg2">
                      <a:lumMod val="25000"/>
                    </a:schemeClr>
                  </a:solidFill>
                </a:rPr>
                <a:t>抵抗率が増大して</a:t>
              </a:r>
              <a:r>
                <a:rPr kumimoji="1" lang="ja-JP" altLang="en-US" b="1" dirty="0">
                  <a:solidFill>
                    <a:schemeClr val="bg2">
                      <a:lumMod val="25000"/>
                    </a:schemeClr>
                  </a:solidFill>
                </a:rPr>
                <a:t>合体が高速化</a:t>
              </a:r>
            </a:p>
          </p:txBody>
        </p:sp>
        <p:grpSp>
          <p:nvGrpSpPr>
            <p:cNvPr id="50" name="グループ化 49">
              <a:extLst>
                <a:ext uri="{FF2B5EF4-FFF2-40B4-BE49-F238E27FC236}">
                  <a16:creationId xmlns:a16="http://schemas.microsoft.com/office/drawing/2014/main" id="{5C13D6D4-3F8F-8BC3-36F0-A6FAD7511B77}"/>
                </a:ext>
              </a:extLst>
            </p:cNvPr>
            <p:cNvGrpSpPr/>
            <p:nvPr/>
          </p:nvGrpSpPr>
          <p:grpSpPr>
            <a:xfrm>
              <a:off x="4836788" y="4223939"/>
              <a:ext cx="4554191" cy="1291457"/>
              <a:chOff x="4843667" y="4155366"/>
              <a:chExt cx="4554191" cy="1291457"/>
            </a:xfrm>
          </p:grpSpPr>
          <p:sp>
            <p:nvSpPr>
              <p:cNvPr id="43" name="正方形/長方形 42">
                <a:extLst>
                  <a:ext uri="{FF2B5EF4-FFF2-40B4-BE49-F238E27FC236}">
                    <a16:creationId xmlns:a16="http://schemas.microsoft.com/office/drawing/2014/main" id="{29335099-55F0-D749-89DB-E3EA91C0FBC0}"/>
                  </a:ext>
                </a:extLst>
              </p:cNvPr>
              <p:cNvSpPr/>
              <p:nvPr/>
            </p:nvSpPr>
            <p:spPr>
              <a:xfrm>
                <a:off x="4857977" y="4347371"/>
                <a:ext cx="4539881" cy="8277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9ECDB26-86D0-F49D-7563-1B7D59009AC3}"/>
                  </a:ext>
                </a:extLst>
              </p:cNvPr>
              <p:cNvSpPr txBox="1"/>
              <p:nvPr/>
            </p:nvSpPr>
            <p:spPr bwMode="black">
              <a:xfrm>
                <a:off x="4843667" y="4155366"/>
                <a:ext cx="4507840" cy="1291457"/>
              </a:xfrm>
              <a:prstGeom prst="rect">
                <a:avLst/>
              </a:prstGeom>
              <a:noFill/>
              <a:ln w="31750" cap="sq">
                <a:noFill/>
                <a:miter lim="800000"/>
              </a:ln>
            </p:spPr>
            <p:txBody>
              <a:bodyPr vert="horz" wrap="square" lIns="182880" tIns="182880" rIns="182880" bIns="182880" rtlCol="0" anchor="ctr">
                <a:normAutofit/>
              </a:bodyPr>
              <a:lstStyle/>
              <a:p>
                <a:pPr algn="l">
                  <a:lnSpc>
                    <a:spcPct val="120000"/>
                  </a:lnSpc>
                </a:pPr>
                <a:r>
                  <a:rPr kumimoji="1" lang="ja-JP" altLang="en-US" b="1" dirty="0">
                    <a:solidFill>
                      <a:schemeClr val="accent6">
                        <a:lumMod val="75000"/>
                      </a:schemeClr>
                    </a:solidFill>
                  </a:rPr>
                  <a:t>④</a:t>
                </a:r>
                <a:r>
                  <a:rPr kumimoji="1" lang="ja-JP" altLang="en-US" dirty="0">
                    <a:solidFill>
                      <a:schemeClr val="bg2">
                        <a:lumMod val="25000"/>
                      </a:schemeClr>
                    </a:solidFill>
                  </a:rPr>
                  <a:t> 合体率が</a:t>
                </a:r>
                <a:r>
                  <a:rPr kumimoji="1" lang="en-US" altLang="ja-JP" dirty="0">
                    <a:solidFill>
                      <a:schemeClr val="bg2">
                        <a:lumMod val="25000"/>
                      </a:schemeClr>
                    </a:solidFill>
                  </a:rPr>
                  <a:t>1</a:t>
                </a:r>
                <a:r>
                  <a:rPr kumimoji="1" lang="ja-JP" altLang="en-US" dirty="0">
                    <a:solidFill>
                      <a:schemeClr val="bg2">
                        <a:lumMod val="25000"/>
                      </a:schemeClr>
                    </a:solidFill>
                  </a:rPr>
                  <a:t>に漸近していきながら</a:t>
                </a:r>
                <a:endParaRPr kumimoji="1" lang="en-US" altLang="ja-JP" dirty="0">
                  <a:solidFill>
                    <a:schemeClr val="bg2">
                      <a:lumMod val="25000"/>
                    </a:schemeClr>
                  </a:solidFill>
                </a:endParaRPr>
              </a:p>
              <a:p>
                <a:pPr algn="l">
                  <a:lnSpc>
                    <a:spcPct val="120000"/>
                  </a:lnSpc>
                </a:pPr>
                <a:r>
                  <a:rPr kumimoji="1" lang="ja-JP" altLang="en-US" dirty="0">
                    <a:solidFill>
                      <a:schemeClr val="bg2">
                        <a:lumMod val="25000"/>
                      </a:schemeClr>
                    </a:solidFill>
                  </a:rPr>
                  <a:t>電流シートはさらに減衰し</a:t>
                </a:r>
                <a:r>
                  <a:rPr kumimoji="1" lang="ja-JP" altLang="en-US" b="1" dirty="0">
                    <a:solidFill>
                      <a:schemeClr val="bg2">
                        <a:lumMod val="25000"/>
                      </a:schemeClr>
                    </a:solidFill>
                  </a:rPr>
                  <a:t>ブロブも消滅</a:t>
                </a:r>
              </a:p>
            </p:txBody>
          </p:sp>
        </p:grpSp>
        <p:cxnSp>
          <p:nvCxnSpPr>
            <p:cNvPr id="44" name="直線矢印コネクタ 43">
              <a:extLst>
                <a:ext uri="{FF2B5EF4-FFF2-40B4-BE49-F238E27FC236}">
                  <a16:creationId xmlns:a16="http://schemas.microsoft.com/office/drawing/2014/main" id="{AE9C5DC4-0662-E10B-3338-0C9226C8BEBC}"/>
                </a:ext>
              </a:extLst>
            </p:cNvPr>
            <p:cNvCxnSpPr>
              <a:cxnSpLocks/>
            </p:cNvCxnSpPr>
            <p:nvPr/>
          </p:nvCxnSpPr>
          <p:spPr>
            <a:xfrm rot="5400000">
              <a:off x="4994443" y="1598926"/>
              <a:ext cx="324000" cy="0"/>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1D82D053-4CB1-E3D4-2C9C-0E1DB0AC50AA}"/>
                </a:ext>
              </a:extLst>
            </p:cNvPr>
            <p:cNvCxnSpPr>
              <a:cxnSpLocks/>
            </p:cNvCxnSpPr>
            <p:nvPr/>
          </p:nvCxnSpPr>
          <p:spPr>
            <a:xfrm rot="5400000">
              <a:off x="4994443" y="3105897"/>
              <a:ext cx="324000" cy="0"/>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6D29E48F-5D66-9650-560F-9E613BA00EB7}"/>
                </a:ext>
              </a:extLst>
            </p:cNvPr>
            <p:cNvCxnSpPr>
              <a:cxnSpLocks/>
            </p:cNvCxnSpPr>
            <p:nvPr/>
          </p:nvCxnSpPr>
          <p:spPr>
            <a:xfrm rot="5400000">
              <a:off x="4994443" y="4215590"/>
              <a:ext cx="324000" cy="0"/>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テキスト ボックス 44">
            <a:extLst>
              <a:ext uri="{FF2B5EF4-FFF2-40B4-BE49-F238E27FC236}">
                <a16:creationId xmlns:a16="http://schemas.microsoft.com/office/drawing/2014/main" id="{9D5F87E2-1F6C-6518-7CDC-0B14BDB73FA2}"/>
              </a:ext>
            </a:extLst>
          </p:cNvPr>
          <p:cNvSpPr txBox="1"/>
          <p:nvPr/>
        </p:nvSpPr>
        <p:spPr bwMode="black">
          <a:xfrm>
            <a:off x="2809754" y="1474978"/>
            <a:ext cx="2152133" cy="693519"/>
          </a:xfrm>
          <a:prstGeom prst="rect">
            <a:avLst/>
          </a:prstGeom>
          <a:noFill/>
          <a:ln w="31750" cap="sq">
            <a:noFill/>
            <a:miter lim="800000"/>
          </a:ln>
        </p:spPr>
        <p:txBody>
          <a:bodyPr vert="horz" wrap="square" lIns="182880" tIns="182880" rIns="182880" bIns="182880" rtlCol="0" anchor="t">
            <a:normAutofit/>
          </a:bodyPr>
          <a:lstStyle/>
          <a:p>
            <a:pPr algn="ctr">
              <a:lnSpc>
                <a:spcPct val="120000"/>
              </a:lnSpc>
            </a:pPr>
            <a:r>
              <a:rPr kumimoji="1" lang="ja-JP" altLang="en-US" sz="1600" dirty="0">
                <a:solidFill>
                  <a:schemeClr val="bg2">
                    <a:lumMod val="25000"/>
                  </a:schemeClr>
                </a:solidFill>
              </a:rPr>
              <a:t>合体率</a:t>
            </a:r>
            <a:endParaRPr kumimoji="1" lang="en-US" altLang="ja-JP" sz="1600" dirty="0">
              <a:solidFill>
                <a:schemeClr val="bg2">
                  <a:lumMod val="25000"/>
                </a:schemeClr>
              </a:solidFill>
            </a:endParaRPr>
          </a:p>
        </p:txBody>
      </p:sp>
      <p:sp>
        <p:nvSpPr>
          <p:cNvPr id="48" name="テキスト ボックス 47">
            <a:extLst>
              <a:ext uri="{FF2B5EF4-FFF2-40B4-BE49-F238E27FC236}">
                <a16:creationId xmlns:a16="http://schemas.microsoft.com/office/drawing/2014/main" id="{117C3087-45CC-D272-DA47-7A8A4CC9DA06}"/>
              </a:ext>
            </a:extLst>
          </p:cNvPr>
          <p:cNvSpPr txBox="1"/>
          <p:nvPr/>
        </p:nvSpPr>
        <p:spPr bwMode="black">
          <a:xfrm>
            <a:off x="4629694" y="4994273"/>
            <a:ext cx="826963" cy="284781"/>
          </a:xfrm>
          <a:prstGeom prst="rect">
            <a:avLst/>
          </a:prstGeom>
          <a:solidFill>
            <a:schemeClr val="bg1"/>
          </a:solidFill>
          <a:ln w="31750" cap="sq">
            <a:noFill/>
            <a:miter lim="800000"/>
          </a:ln>
        </p:spPr>
        <p:txBody>
          <a:bodyPr vert="horz" wrap="square" lIns="0" tIns="0" rIns="0" bIns="0" rtlCol="0" anchor="t">
            <a:normAutofit/>
          </a:bodyPr>
          <a:lstStyle/>
          <a:p>
            <a:pPr>
              <a:lnSpc>
                <a:spcPct val="120000"/>
              </a:lnSpc>
            </a:pPr>
            <a:r>
              <a:rPr kumimoji="1" lang="ja-JP" altLang="en-US" sz="1600" dirty="0">
                <a:solidFill>
                  <a:schemeClr val="bg2">
                    <a:lumMod val="25000"/>
                  </a:schemeClr>
                </a:solidFill>
              </a:rPr>
              <a:t>時間 </a:t>
            </a:r>
            <a:r>
              <a:rPr kumimoji="1" lang="en-US" altLang="ja-JP" sz="1600" dirty="0">
                <a:solidFill>
                  <a:schemeClr val="bg2">
                    <a:lumMod val="25000"/>
                  </a:schemeClr>
                </a:solidFill>
              </a:rPr>
              <a:t>[</a:t>
            </a:r>
            <a:r>
              <a:rPr kumimoji="1" lang="en-US" altLang="ja-JP" sz="1600" dirty="0" err="1">
                <a:solidFill>
                  <a:schemeClr val="bg2">
                    <a:lumMod val="25000"/>
                  </a:schemeClr>
                </a:solidFill>
              </a:rPr>
              <a:t>μs</a:t>
            </a:r>
            <a:r>
              <a:rPr kumimoji="1" lang="en-US" altLang="ja-JP" sz="1600" dirty="0">
                <a:solidFill>
                  <a:schemeClr val="bg2">
                    <a:lumMod val="25000"/>
                  </a:schemeClr>
                </a:solidFill>
              </a:rPr>
              <a:t>]</a:t>
            </a:r>
            <a:r>
              <a:rPr kumimoji="1" lang="ja-JP" altLang="en-US" sz="1600" dirty="0">
                <a:solidFill>
                  <a:schemeClr val="bg2">
                    <a:lumMod val="25000"/>
                  </a:schemeClr>
                </a:solidFill>
              </a:rPr>
              <a:t>　</a:t>
            </a:r>
            <a:endParaRPr kumimoji="1" lang="en-US" altLang="ja-JP" sz="1600" dirty="0">
              <a:solidFill>
                <a:schemeClr val="bg2">
                  <a:lumMod val="25000"/>
                </a:schemeClr>
              </a:solidFill>
            </a:endParaRPr>
          </a:p>
        </p:txBody>
      </p:sp>
      <p:sp>
        <p:nvSpPr>
          <p:cNvPr id="49" name="テキスト ボックス 48">
            <a:extLst>
              <a:ext uri="{FF2B5EF4-FFF2-40B4-BE49-F238E27FC236}">
                <a16:creationId xmlns:a16="http://schemas.microsoft.com/office/drawing/2014/main" id="{3D90EA90-867C-D4EF-A5F7-07637408F2EF}"/>
              </a:ext>
            </a:extLst>
          </p:cNvPr>
          <p:cNvSpPr txBox="1"/>
          <p:nvPr/>
        </p:nvSpPr>
        <p:spPr bwMode="black">
          <a:xfrm>
            <a:off x="3372780" y="2878982"/>
            <a:ext cx="2542438" cy="693519"/>
          </a:xfrm>
          <a:prstGeom prst="rect">
            <a:avLst/>
          </a:prstGeom>
          <a:noFill/>
          <a:ln w="31750" cap="sq">
            <a:noFill/>
            <a:miter lim="800000"/>
          </a:ln>
        </p:spPr>
        <p:txBody>
          <a:bodyPr vert="horz" wrap="square" lIns="182880" tIns="182880" rIns="182880" bIns="182880" rtlCol="0" anchor="t">
            <a:normAutofit/>
          </a:bodyPr>
          <a:lstStyle/>
          <a:p>
            <a:pPr>
              <a:lnSpc>
                <a:spcPct val="120000"/>
              </a:lnSpc>
            </a:pPr>
            <a:r>
              <a:rPr kumimoji="1" lang="en-US" altLang="ja-JP" sz="1600" dirty="0">
                <a:solidFill>
                  <a:schemeClr val="bg2">
                    <a:lumMod val="25000"/>
                  </a:schemeClr>
                </a:solidFill>
              </a:rPr>
              <a:t>X</a:t>
            </a:r>
            <a:r>
              <a:rPr kumimoji="1" lang="ja-JP" altLang="en-US" sz="1600" dirty="0">
                <a:solidFill>
                  <a:schemeClr val="bg2">
                    <a:lumMod val="25000"/>
                  </a:schemeClr>
                </a:solidFill>
              </a:rPr>
              <a:t>点での</a:t>
            </a:r>
            <a:r>
              <a:rPr kumimoji="1" lang="ja-JP" altLang="en-US" sz="1600" dirty="0">
                <a:solidFill>
                  <a:schemeClr val="accent1">
                    <a:lumMod val="75000"/>
                  </a:schemeClr>
                </a:solidFill>
              </a:rPr>
              <a:t>電流密度</a:t>
            </a:r>
            <a:r>
              <a:rPr kumimoji="1" lang="ja-JP" altLang="en-US" sz="1600" dirty="0">
                <a:solidFill>
                  <a:schemeClr val="bg2">
                    <a:lumMod val="25000"/>
                  </a:schemeClr>
                </a:solidFill>
              </a:rPr>
              <a:t>と</a:t>
            </a:r>
            <a:r>
              <a:rPr kumimoji="1" lang="ja-JP" altLang="en-US" sz="1600" dirty="0">
                <a:solidFill>
                  <a:srgbClr val="FF0000"/>
                </a:solidFill>
              </a:rPr>
              <a:t>電場</a:t>
            </a:r>
            <a:endParaRPr kumimoji="1" lang="en-US" altLang="ja-JP" sz="1600" dirty="0">
              <a:solidFill>
                <a:srgbClr val="FF0000"/>
              </a:solidFill>
            </a:endParaRPr>
          </a:p>
        </p:txBody>
      </p:sp>
      <p:sp>
        <p:nvSpPr>
          <p:cNvPr id="52" name="矢印: 右 51">
            <a:extLst>
              <a:ext uri="{FF2B5EF4-FFF2-40B4-BE49-F238E27FC236}">
                <a16:creationId xmlns:a16="http://schemas.microsoft.com/office/drawing/2014/main" id="{C1EB5E32-2902-167C-C9BD-8D978340EF58}"/>
              </a:ext>
            </a:extLst>
          </p:cNvPr>
          <p:cNvSpPr/>
          <p:nvPr/>
        </p:nvSpPr>
        <p:spPr>
          <a:xfrm rot="19126852">
            <a:off x="4150658" y="1973959"/>
            <a:ext cx="1187922" cy="364332"/>
          </a:xfrm>
          <a:prstGeom prst="rightArrow">
            <a:avLst>
              <a:gd name="adj1" fmla="val 39599"/>
              <a:gd name="adj2" fmla="val 70207"/>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rgbClr val="FF0000"/>
              </a:solidFill>
            </a:endParaRPr>
          </a:p>
        </p:txBody>
      </p:sp>
      <p:cxnSp>
        <p:nvCxnSpPr>
          <p:cNvPr id="53" name="直線矢印コネクタ 52">
            <a:extLst>
              <a:ext uri="{FF2B5EF4-FFF2-40B4-BE49-F238E27FC236}">
                <a16:creationId xmlns:a16="http://schemas.microsoft.com/office/drawing/2014/main" id="{6CFD958A-41FE-863D-1D74-561FF4B013FB}"/>
              </a:ext>
            </a:extLst>
          </p:cNvPr>
          <p:cNvCxnSpPr>
            <a:cxnSpLocks/>
          </p:cNvCxnSpPr>
          <p:nvPr/>
        </p:nvCxnSpPr>
        <p:spPr>
          <a:xfrm>
            <a:off x="1505559" y="2004386"/>
            <a:ext cx="380755" cy="0"/>
          </a:xfrm>
          <a:prstGeom prst="straightConnector1">
            <a:avLst/>
          </a:prstGeom>
          <a:ln w="57150">
            <a:solidFill>
              <a:schemeClr val="bg2">
                <a:lumMod val="25000"/>
              </a:schemeClr>
            </a:solidFill>
            <a:tailEnd type="triangle"/>
          </a:ln>
          <a:effectLst>
            <a:glow rad="50800">
              <a:schemeClr val="bg1">
                <a:alpha val="70000"/>
              </a:schemeClr>
            </a:glow>
          </a:effectLst>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18513959-CE53-B4CF-556E-C51680F1B92D}"/>
              </a:ext>
            </a:extLst>
          </p:cNvPr>
          <p:cNvCxnSpPr>
            <a:cxnSpLocks/>
          </p:cNvCxnSpPr>
          <p:nvPr/>
        </p:nvCxnSpPr>
        <p:spPr>
          <a:xfrm>
            <a:off x="1461465" y="4577257"/>
            <a:ext cx="380755" cy="0"/>
          </a:xfrm>
          <a:prstGeom prst="straightConnector1">
            <a:avLst/>
          </a:prstGeom>
          <a:ln w="57150">
            <a:solidFill>
              <a:schemeClr val="bg2">
                <a:lumMod val="25000"/>
              </a:schemeClr>
            </a:solidFill>
            <a:tailEnd type="triangle"/>
          </a:ln>
          <a:effectLst>
            <a:glow rad="50800">
              <a:schemeClr val="bg1">
                <a:alpha val="70000"/>
              </a:schemeClr>
            </a:glow>
          </a:effectLst>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8EFD3F51-8650-1A2E-0976-6AF10AA63300}"/>
              </a:ext>
            </a:extLst>
          </p:cNvPr>
          <p:cNvCxnSpPr>
            <a:cxnSpLocks/>
          </p:cNvCxnSpPr>
          <p:nvPr/>
        </p:nvCxnSpPr>
        <p:spPr>
          <a:xfrm flipH="1">
            <a:off x="1384149" y="2913681"/>
            <a:ext cx="364529" cy="594526"/>
          </a:xfrm>
          <a:prstGeom prst="straightConnector1">
            <a:avLst/>
          </a:prstGeom>
          <a:ln w="57150">
            <a:solidFill>
              <a:schemeClr val="bg2">
                <a:lumMod val="25000"/>
              </a:schemeClr>
            </a:solidFill>
            <a:tailEnd type="triangle"/>
          </a:ln>
          <a:effectLst>
            <a:glow rad="50800">
              <a:schemeClr val="bg1">
                <a:alpha val="7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017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5FD222-57D3-4224-6696-105A67F7EA44}"/>
              </a:ext>
            </a:extLst>
          </p:cNvPr>
          <p:cNvSpPr>
            <a:spLocks noGrp="1"/>
          </p:cNvSpPr>
          <p:nvPr>
            <p:ph type="title"/>
          </p:nvPr>
        </p:nvSpPr>
        <p:spPr/>
        <p:txBody>
          <a:bodyPr>
            <a:normAutofit fontScale="90000"/>
          </a:bodyPr>
          <a:lstStyle/>
          <a:p>
            <a:r>
              <a:rPr lang="ja-JP" altLang="en-US" dirty="0"/>
              <a:t>実験装置</a:t>
            </a:r>
            <a:r>
              <a:rPr kumimoji="1" lang="ja-JP" altLang="en-US" dirty="0"/>
              <a:t>：トカマク合体実験装置</a:t>
            </a:r>
            <a:r>
              <a:rPr kumimoji="1" lang="en-US" altLang="ja-JP" dirty="0"/>
              <a:t>TS-6</a:t>
            </a:r>
            <a:endParaRPr kumimoji="1" lang="ja-JP" altLang="en-US" dirty="0"/>
          </a:p>
        </p:txBody>
      </p:sp>
      <p:sp>
        <p:nvSpPr>
          <p:cNvPr id="3" name="テキスト プレースホルダー 2">
            <a:extLst>
              <a:ext uri="{FF2B5EF4-FFF2-40B4-BE49-F238E27FC236}">
                <a16:creationId xmlns:a16="http://schemas.microsoft.com/office/drawing/2014/main" id="{1A6736BC-5F4E-F087-2A99-59DF0ED5A635}"/>
              </a:ext>
            </a:extLst>
          </p:cNvPr>
          <p:cNvSpPr>
            <a:spLocks noGrp="1"/>
          </p:cNvSpPr>
          <p:nvPr>
            <p:ph type="body" sz="quarter" idx="12"/>
          </p:nvPr>
        </p:nvSpPr>
        <p:spPr/>
        <p:txBody>
          <a:bodyPr/>
          <a:lstStyle/>
          <a:p>
            <a:r>
              <a:rPr kumimoji="1" lang="ja-JP" altLang="en-US" dirty="0"/>
              <a:t>ポロイダル平面（</a:t>
            </a:r>
            <a:r>
              <a:rPr kumimoji="1" lang="en-US" altLang="ja-JP" dirty="0"/>
              <a:t>R-Z</a:t>
            </a:r>
            <a:r>
              <a:rPr kumimoji="1" lang="ja-JP" altLang="en-US" dirty="0"/>
              <a:t>平面）の磁場計測を行い、</a:t>
            </a:r>
            <a:br>
              <a:rPr kumimoji="1" lang="en-US" altLang="ja-JP" dirty="0"/>
            </a:br>
            <a:r>
              <a:rPr kumimoji="1" lang="en-US" altLang="ja-JP" dirty="0"/>
              <a:t>2</a:t>
            </a:r>
            <a:r>
              <a:rPr kumimoji="1" lang="ja-JP" altLang="en-US" dirty="0"/>
              <a:t>つのトーラスプラズマの合体によるリコネクションを観察した</a:t>
            </a:r>
          </a:p>
        </p:txBody>
      </p:sp>
      <p:sp>
        <p:nvSpPr>
          <p:cNvPr id="6" name="スライド番号プレースホルダー 5">
            <a:extLst>
              <a:ext uri="{FF2B5EF4-FFF2-40B4-BE49-F238E27FC236}">
                <a16:creationId xmlns:a16="http://schemas.microsoft.com/office/drawing/2014/main" id="{88F5F7AE-305D-BD9D-3F5E-AACAEE9C2B63}"/>
              </a:ext>
            </a:extLst>
          </p:cNvPr>
          <p:cNvSpPr>
            <a:spLocks noGrp="1"/>
          </p:cNvSpPr>
          <p:nvPr>
            <p:ph type="sldNum" sz="quarter" idx="4"/>
          </p:nvPr>
        </p:nvSpPr>
        <p:spPr/>
        <p:txBody>
          <a:bodyPr/>
          <a:lstStyle/>
          <a:p>
            <a:fld id="{BA60D87D-CB58-4AAC-9906-D8831D2EB70B}" type="slidenum">
              <a:rPr kumimoji="1" lang="ja-JP" altLang="en-US" smtClean="0"/>
              <a:pPr/>
              <a:t>72</a:t>
            </a:fld>
            <a:endParaRPr kumimoji="1" lang="ja-JP" altLang="en-US" dirty="0"/>
          </a:p>
        </p:txBody>
      </p:sp>
      <p:pic>
        <p:nvPicPr>
          <p:cNvPr id="4" name="図 3">
            <a:extLst>
              <a:ext uri="{FF2B5EF4-FFF2-40B4-BE49-F238E27FC236}">
                <a16:creationId xmlns:a16="http://schemas.microsoft.com/office/drawing/2014/main" id="{D44E1EC5-82E6-54AE-086F-AB528807459A}"/>
              </a:ext>
            </a:extLst>
          </p:cNvPr>
          <p:cNvPicPr>
            <a:picLocks noChangeAspect="1"/>
          </p:cNvPicPr>
          <p:nvPr/>
        </p:nvPicPr>
        <p:blipFill>
          <a:blip r:embed="rId3"/>
          <a:stretch>
            <a:fillRect/>
          </a:stretch>
        </p:blipFill>
        <p:spPr>
          <a:xfrm>
            <a:off x="1159475" y="679454"/>
            <a:ext cx="9838042" cy="4785039"/>
          </a:xfrm>
          <a:prstGeom prst="rect">
            <a:avLst/>
          </a:prstGeom>
        </p:spPr>
      </p:pic>
    </p:spTree>
    <p:extLst>
      <p:ext uri="{BB962C8B-B14F-4D97-AF65-F5344CB8AC3E}">
        <p14:creationId xmlns:p14="http://schemas.microsoft.com/office/powerpoint/2010/main" val="170121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D88BFB7B-5F53-7FBB-E155-7C4F374D5B6A}"/>
              </a:ext>
            </a:extLst>
          </p:cNvPr>
          <p:cNvSpPr>
            <a:spLocks noGrp="1"/>
          </p:cNvSpPr>
          <p:nvPr>
            <p:ph type="ftr" sz="quarter" idx="4294967295"/>
          </p:nvPr>
        </p:nvSpPr>
        <p:spPr>
          <a:xfrm>
            <a:off x="348916" y="6643396"/>
            <a:ext cx="11459160" cy="214604"/>
          </a:xfrm>
        </p:spPr>
        <p:txBody>
          <a:bodyPr/>
          <a:lstStyle/>
          <a:p>
            <a:r>
              <a:rPr kumimoji="1" lang="ja-JP" altLang="en-US"/>
              <a:t>フッター</a:t>
            </a:r>
          </a:p>
        </p:txBody>
      </p:sp>
      <p:sp>
        <p:nvSpPr>
          <p:cNvPr id="3" name="タイトル 2">
            <a:extLst>
              <a:ext uri="{FF2B5EF4-FFF2-40B4-BE49-F238E27FC236}">
                <a16:creationId xmlns:a16="http://schemas.microsoft.com/office/drawing/2014/main" id="{523F5D8D-2E3A-30F0-BA3E-962389A03000}"/>
              </a:ext>
            </a:extLst>
          </p:cNvPr>
          <p:cNvSpPr>
            <a:spLocks noGrp="1"/>
          </p:cNvSpPr>
          <p:nvPr>
            <p:ph type="title"/>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5BFBA46-1626-E9C0-7683-9DCFD945C330}"/>
              </a:ext>
            </a:extLst>
          </p:cNvPr>
          <p:cNvSpPr>
            <a:spLocks noGrp="1"/>
          </p:cNvSpPr>
          <p:nvPr>
            <p:ph type="sldNum" sz="quarter" idx="4"/>
          </p:nvPr>
        </p:nvSpPr>
        <p:spPr/>
        <p:txBody>
          <a:bodyPr/>
          <a:lstStyle/>
          <a:p>
            <a:fld id="{BA60D87D-CB58-4AAC-9906-D8831D2EB70B}" type="slidenum">
              <a:rPr kumimoji="1" lang="ja-JP" altLang="en-US" smtClean="0"/>
              <a:pPr/>
              <a:t>73</a:t>
            </a:fld>
            <a:endParaRPr kumimoji="1" lang="ja-JP" altLang="en-US" dirty="0"/>
          </a:p>
        </p:txBody>
      </p:sp>
      <p:pic>
        <p:nvPicPr>
          <p:cNvPr id="5" name="図 4">
            <a:extLst>
              <a:ext uri="{FF2B5EF4-FFF2-40B4-BE49-F238E27FC236}">
                <a16:creationId xmlns:a16="http://schemas.microsoft.com/office/drawing/2014/main" id="{E04E2410-B566-AD8A-A143-4CE578C21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536" y="624191"/>
            <a:ext cx="10560927" cy="5949818"/>
          </a:xfrm>
          <a:prstGeom prst="rect">
            <a:avLst/>
          </a:prstGeom>
        </p:spPr>
      </p:pic>
    </p:spTree>
    <p:extLst>
      <p:ext uri="{BB962C8B-B14F-4D97-AF65-F5344CB8AC3E}">
        <p14:creationId xmlns:p14="http://schemas.microsoft.com/office/powerpoint/2010/main" val="4049318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1DF302D-8933-5A6D-EB75-47BE29F61017}"/>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グラフ&#10;&#10;自動的に生成された説明">
            <a:extLst>
              <a:ext uri="{FF2B5EF4-FFF2-40B4-BE49-F238E27FC236}">
                <a16:creationId xmlns:a16="http://schemas.microsoft.com/office/drawing/2014/main" id="{5859EAC8-87A1-E22C-7509-204E8BEAB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23" y="0"/>
            <a:ext cx="4722371" cy="1830407"/>
          </a:xfrm>
          <a:prstGeom prst="rect">
            <a:avLst/>
          </a:prstGeom>
        </p:spPr>
      </p:pic>
      <p:pic>
        <p:nvPicPr>
          <p:cNvPr id="7" name="図 6" descr="グラフ, ヒストグラム&#10;&#10;自動的に生成された説明">
            <a:extLst>
              <a:ext uri="{FF2B5EF4-FFF2-40B4-BE49-F238E27FC236}">
                <a16:creationId xmlns:a16="http://schemas.microsoft.com/office/drawing/2014/main" id="{7B2CDB68-FAE9-F4DE-DD6D-2072F8787EEB}"/>
              </a:ext>
            </a:extLst>
          </p:cNvPr>
          <p:cNvPicPr>
            <a:picLocks noChangeAspect="1"/>
          </p:cNvPicPr>
          <p:nvPr/>
        </p:nvPicPr>
        <p:blipFill rotWithShape="1">
          <a:blip r:embed="rId3">
            <a:extLst>
              <a:ext uri="{28A0092B-C50C-407E-A947-70E740481C1C}">
                <a14:useLocalDpi xmlns:a14="http://schemas.microsoft.com/office/drawing/2010/main" val="0"/>
              </a:ext>
            </a:extLst>
          </a:blip>
          <a:srcRect b="9543"/>
          <a:stretch/>
        </p:blipFill>
        <p:spPr>
          <a:xfrm>
            <a:off x="159925" y="3407349"/>
            <a:ext cx="4722369" cy="1651819"/>
          </a:xfrm>
          <a:prstGeom prst="rect">
            <a:avLst/>
          </a:prstGeom>
        </p:spPr>
      </p:pic>
      <p:pic>
        <p:nvPicPr>
          <p:cNvPr id="5" name="図 4" descr="グラフ&#10;&#10;自動的に生成された説明">
            <a:extLst>
              <a:ext uri="{FF2B5EF4-FFF2-40B4-BE49-F238E27FC236}">
                <a16:creationId xmlns:a16="http://schemas.microsoft.com/office/drawing/2014/main" id="{0340BE8A-78B3-37F8-98BA-53C79068215D}"/>
              </a:ext>
            </a:extLst>
          </p:cNvPr>
          <p:cNvPicPr>
            <a:picLocks noChangeAspect="1"/>
          </p:cNvPicPr>
          <p:nvPr/>
        </p:nvPicPr>
        <p:blipFill rotWithShape="1">
          <a:blip r:embed="rId4">
            <a:extLst>
              <a:ext uri="{28A0092B-C50C-407E-A947-70E740481C1C}">
                <a14:useLocalDpi xmlns:a14="http://schemas.microsoft.com/office/drawing/2010/main" val="0"/>
              </a:ext>
            </a:extLst>
          </a:blip>
          <a:srcRect b="9543"/>
          <a:stretch/>
        </p:blipFill>
        <p:spPr>
          <a:xfrm>
            <a:off x="145053" y="1832297"/>
            <a:ext cx="4722371" cy="1651819"/>
          </a:xfrm>
          <a:prstGeom prst="rect">
            <a:avLst/>
          </a:prstGeom>
        </p:spPr>
      </p:pic>
      <p:pic>
        <p:nvPicPr>
          <p:cNvPr id="9" name="図 8" descr="グラフ&#10;&#10;自動的に生成された説明">
            <a:extLst>
              <a:ext uri="{FF2B5EF4-FFF2-40B4-BE49-F238E27FC236}">
                <a16:creationId xmlns:a16="http://schemas.microsoft.com/office/drawing/2014/main" id="{A418174F-49CB-DAB2-A198-B8B94EEE5EF0}"/>
              </a:ext>
            </a:extLst>
          </p:cNvPr>
          <p:cNvPicPr>
            <a:picLocks noChangeAspect="1"/>
          </p:cNvPicPr>
          <p:nvPr/>
        </p:nvPicPr>
        <p:blipFill rotWithShape="1">
          <a:blip r:embed="rId5">
            <a:extLst>
              <a:ext uri="{28A0092B-C50C-407E-A947-70E740481C1C}">
                <a14:useLocalDpi xmlns:a14="http://schemas.microsoft.com/office/drawing/2010/main" val="0"/>
              </a:ext>
            </a:extLst>
          </a:blip>
          <a:srcRect b="9543"/>
          <a:stretch/>
        </p:blipFill>
        <p:spPr>
          <a:xfrm>
            <a:off x="159925" y="5084223"/>
            <a:ext cx="4722369" cy="1651819"/>
          </a:xfrm>
          <a:prstGeom prst="rect">
            <a:avLst/>
          </a:prstGeom>
        </p:spPr>
      </p:pic>
      <p:sp>
        <p:nvSpPr>
          <p:cNvPr id="10" name="コンテンツ プレースホルダー 3">
            <a:extLst>
              <a:ext uri="{FF2B5EF4-FFF2-40B4-BE49-F238E27FC236}">
                <a16:creationId xmlns:a16="http://schemas.microsoft.com/office/drawing/2014/main" id="{0DE27A25-894F-2965-0841-FCEC452FF833}"/>
              </a:ext>
            </a:extLst>
          </p:cNvPr>
          <p:cNvSpPr txBox="1">
            <a:spLocks/>
          </p:cNvSpPr>
          <p:nvPr/>
        </p:nvSpPr>
        <p:spPr>
          <a:xfrm>
            <a:off x="4629308" y="134302"/>
            <a:ext cx="1624231" cy="520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合体率</a:t>
            </a:r>
            <a:endParaRPr lang="en-US" altLang="ja-JP" sz="2000" b="1" dirty="0"/>
          </a:p>
        </p:txBody>
      </p:sp>
      <p:sp>
        <p:nvSpPr>
          <p:cNvPr id="11" name="コンテンツ プレースホルダー 3">
            <a:extLst>
              <a:ext uri="{FF2B5EF4-FFF2-40B4-BE49-F238E27FC236}">
                <a16:creationId xmlns:a16="http://schemas.microsoft.com/office/drawing/2014/main" id="{3A4897E4-F3ED-D86D-6120-E5EA9671EA0B}"/>
              </a:ext>
            </a:extLst>
          </p:cNvPr>
          <p:cNvSpPr txBox="1">
            <a:spLocks/>
          </p:cNvSpPr>
          <p:nvPr/>
        </p:nvSpPr>
        <p:spPr>
          <a:xfrm>
            <a:off x="4616823" y="1917947"/>
            <a:ext cx="1624231" cy="520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シート傾き</a:t>
            </a:r>
            <a:endParaRPr lang="en-US" altLang="ja-JP" sz="2000" b="1" dirty="0"/>
          </a:p>
        </p:txBody>
      </p:sp>
      <p:sp>
        <p:nvSpPr>
          <p:cNvPr id="12" name="コンテンツ プレースホルダー 3">
            <a:extLst>
              <a:ext uri="{FF2B5EF4-FFF2-40B4-BE49-F238E27FC236}">
                <a16:creationId xmlns:a16="http://schemas.microsoft.com/office/drawing/2014/main" id="{E6A7BEE8-CDF8-5891-4BF2-586A85574AD1}"/>
              </a:ext>
            </a:extLst>
          </p:cNvPr>
          <p:cNvSpPr txBox="1">
            <a:spLocks/>
          </p:cNvSpPr>
          <p:nvPr/>
        </p:nvSpPr>
        <p:spPr>
          <a:xfrm>
            <a:off x="4616823" y="3503158"/>
            <a:ext cx="1748118" cy="520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シート幅</a:t>
            </a:r>
            <a:r>
              <a:rPr lang="en-US" altLang="ja-JP" sz="2000" b="1" dirty="0"/>
              <a:t>δ</a:t>
            </a:r>
          </a:p>
        </p:txBody>
      </p:sp>
      <p:sp>
        <p:nvSpPr>
          <p:cNvPr id="13" name="コンテンツ プレースホルダー 3">
            <a:extLst>
              <a:ext uri="{FF2B5EF4-FFF2-40B4-BE49-F238E27FC236}">
                <a16:creationId xmlns:a16="http://schemas.microsoft.com/office/drawing/2014/main" id="{ACC339D0-9315-8325-A1D9-0AF745F973FB}"/>
              </a:ext>
            </a:extLst>
          </p:cNvPr>
          <p:cNvSpPr txBox="1">
            <a:spLocks/>
          </p:cNvSpPr>
          <p:nvPr/>
        </p:nvSpPr>
        <p:spPr>
          <a:xfrm>
            <a:off x="4629308" y="5248167"/>
            <a:ext cx="1624231" cy="520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抵抗率</a:t>
            </a:r>
            <a:r>
              <a:rPr lang="en-US" altLang="ja-JP" sz="2000" b="1" dirty="0"/>
              <a:t>η</a:t>
            </a:r>
          </a:p>
        </p:txBody>
      </p:sp>
      <p:sp>
        <p:nvSpPr>
          <p:cNvPr id="14" name="コンテンツ プレースホルダー 3">
            <a:extLst>
              <a:ext uri="{FF2B5EF4-FFF2-40B4-BE49-F238E27FC236}">
                <a16:creationId xmlns:a16="http://schemas.microsoft.com/office/drawing/2014/main" id="{F232A36B-4E6C-C75D-7F40-475A34DEE6FE}"/>
              </a:ext>
            </a:extLst>
          </p:cNvPr>
          <p:cNvSpPr txBox="1">
            <a:spLocks/>
          </p:cNvSpPr>
          <p:nvPr/>
        </p:nvSpPr>
        <p:spPr>
          <a:xfrm>
            <a:off x="5745858" y="160766"/>
            <a:ext cx="1453900" cy="1164011"/>
          </a:xfrm>
          <a:prstGeom prst="rect">
            <a:avLst/>
          </a:prstGeom>
          <a:ln w="19050">
            <a:no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lnSpc>
                <a:spcPct val="100000"/>
              </a:lnSpc>
              <a:buNone/>
            </a:pPr>
            <a:r>
              <a:rPr lang="en-US" altLang="ja-JP" sz="1600" b="1" dirty="0"/>
              <a:t>(a)inflow</a:t>
            </a:r>
            <a:r>
              <a:rPr lang="ja-JP" altLang="en-US" sz="1600" b="1" dirty="0"/>
              <a:t>大</a:t>
            </a:r>
            <a:endParaRPr lang="en-US" altLang="ja-JP" sz="1600" b="1" dirty="0"/>
          </a:p>
          <a:p>
            <a:pPr marL="0" indent="0" algn="ctr">
              <a:lnSpc>
                <a:spcPct val="100000"/>
              </a:lnSpc>
              <a:buNone/>
            </a:pPr>
            <a:r>
              <a:rPr lang="en-US" altLang="ja-JP" sz="1600" b="1" dirty="0">
                <a:solidFill>
                  <a:srgbClr val="FF0000"/>
                </a:solidFill>
              </a:rPr>
              <a:t>(b)Inflow</a:t>
            </a:r>
            <a:r>
              <a:rPr lang="ja-JP" altLang="en-US" sz="1600" b="1" dirty="0">
                <a:solidFill>
                  <a:srgbClr val="FF0000"/>
                </a:solidFill>
              </a:rPr>
              <a:t>中</a:t>
            </a:r>
            <a:endParaRPr lang="en-US" altLang="ja-JP" sz="1600" b="1" dirty="0">
              <a:solidFill>
                <a:srgbClr val="FF0000"/>
              </a:solidFill>
            </a:endParaRPr>
          </a:p>
          <a:p>
            <a:pPr marL="0" indent="0" algn="ctr">
              <a:lnSpc>
                <a:spcPct val="100000"/>
              </a:lnSpc>
              <a:buNone/>
            </a:pPr>
            <a:r>
              <a:rPr lang="en-US" altLang="ja-JP" sz="1600" b="1" dirty="0">
                <a:solidFill>
                  <a:srgbClr val="0070C0"/>
                </a:solidFill>
              </a:rPr>
              <a:t>(c)Inflow</a:t>
            </a:r>
            <a:r>
              <a:rPr lang="ja-JP" altLang="en-US" sz="1600" b="1" dirty="0">
                <a:solidFill>
                  <a:srgbClr val="0070C0"/>
                </a:solidFill>
              </a:rPr>
              <a:t>小</a:t>
            </a:r>
            <a:endParaRPr lang="en-US" altLang="ja-JP" sz="1600" b="1" dirty="0">
              <a:solidFill>
                <a:srgbClr val="0070C0"/>
              </a:solidFill>
            </a:endParaRPr>
          </a:p>
        </p:txBody>
      </p:sp>
      <p:cxnSp>
        <p:nvCxnSpPr>
          <p:cNvPr id="16" name="直線コネクタ 15">
            <a:extLst>
              <a:ext uri="{FF2B5EF4-FFF2-40B4-BE49-F238E27FC236}">
                <a16:creationId xmlns:a16="http://schemas.microsoft.com/office/drawing/2014/main" id="{E2C8DBEF-0AB5-DDE7-5296-54A6CE723A6A}"/>
              </a:ext>
            </a:extLst>
          </p:cNvPr>
          <p:cNvCxnSpPr>
            <a:cxnSpLocks/>
          </p:cNvCxnSpPr>
          <p:nvPr/>
        </p:nvCxnSpPr>
        <p:spPr>
          <a:xfrm>
            <a:off x="1389529" y="116256"/>
            <a:ext cx="0" cy="6582185"/>
          </a:xfrm>
          <a:prstGeom prst="line">
            <a:avLst/>
          </a:prstGeom>
          <a:ln w="1905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コンテンツ プレースホルダー 3">
            <a:extLst>
              <a:ext uri="{FF2B5EF4-FFF2-40B4-BE49-F238E27FC236}">
                <a16:creationId xmlns:a16="http://schemas.microsoft.com/office/drawing/2014/main" id="{49BDCD55-5268-6674-20B1-F4EC81AC94EA}"/>
              </a:ext>
            </a:extLst>
          </p:cNvPr>
          <p:cNvSpPr txBox="1">
            <a:spLocks/>
          </p:cNvSpPr>
          <p:nvPr/>
        </p:nvSpPr>
        <p:spPr>
          <a:xfrm>
            <a:off x="4616874" y="2432492"/>
            <a:ext cx="3765175" cy="86590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1800" b="1" dirty="0"/>
              <a:t>・合体速度が急増する時間にシートが傾く</a:t>
            </a:r>
            <a:endParaRPr lang="en-US" altLang="ja-JP" sz="1800" b="1" dirty="0"/>
          </a:p>
          <a:p>
            <a:pPr marL="0" indent="0">
              <a:buNone/>
            </a:pPr>
            <a:r>
              <a:rPr lang="ja-JP" altLang="en-US" sz="1800" b="1" dirty="0"/>
              <a:t>・合体速度が速いとシートも大きく傾く</a:t>
            </a:r>
            <a:endParaRPr lang="en-US" altLang="ja-JP" sz="1800" b="1" dirty="0"/>
          </a:p>
        </p:txBody>
      </p:sp>
      <p:sp>
        <p:nvSpPr>
          <p:cNvPr id="21" name="コンテンツ プレースホルダー 3">
            <a:extLst>
              <a:ext uri="{FF2B5EF4-FFF2-40B4-BE49-F238E27FC236}">
                <a16:creationId xmlns:a16="http://schemas.microsoft.com/office/drawing/2014/main" id="{EC8D9025-A9B8-BF2B-EC5E-2FBF78A10D2F}"/>
              </a:ext>
            </a:extLst>
          </p:cNvPr>
          <p:cNvSpPr txBox="1">
            <a:spLocks/>
          </p:cNvSpPr>
          <p:nvPr/>
        </p:nvSpPr>
        <p:spPr>
          <a:xfrm>
            <a:off x="4616823" y="3976808"/>
            <a:ext cx="4556846" cy="86590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1400" b="1" dirty="0"/>
              <a:t>・合体が進むにつれてシートが圧縮される</a:t>
            </a:r>
            <a:endParaRPr lang="en-US" altLang="ja-JP" sz="1400" b="1" dirty="0"/>
          </a:p>
          <a:p>
            <a:pPr marL="0" indent="0">
              <a:buNone/>
            </a:pPr>
            <a:r>
              <a:rPr lang="ja-JP" altLang="en-US" sz="1400" b="1" dirty="0"/>
              <a:t>・合体が遅い青色</a:t>
            </a:r>
            <a:r>
              <a:rPr lang="en-US" altLang="ja-JP" sz="1400" b="1" dirty="0"/>
              <a:t>(c)</a:t>
            </a:r>
            <a:r>
              <a:rPr lang="ja-JP" altLang="en-US" sz="1400" b="1" dirty="0"/>
              <a:t>ではシート幅はあまり変化しない</a:t>
            </a:r>
            <a:endParaRPr lang="en-US" altLang="ja-JP" sz="1400" b="1" dirty="0"/>
          </a:p>
        </p:txBody>
      </p:sp>
      <p:sp>
        <p:nvSpPr>
          <p:cNvPr id="22" name="コンテンツ プレースホルダー 3">
            <a:extLst>
              <a:ext uri="{FF2B5EF4-FFF2-40B4-BE49-F238E27FC236}">
                <a16:creationId xmlns:a16="http://schemas.microsoft.com/office/drawing/2014/main" id="{C61A2D27-24A1-9C85-6FFD-557DE3885C25}"/>
              </a:ext>
            </a:extLst>
          </p:cNvPr>
          <p:cNvSpPr txBox="1">
            <a:spLocks/>
          </p:cNvSpPr>
          <p:nvPr/>
        </p:nvSpPr>
        <p:spPr>
          <a:xfrm>
            <a:off x="4616823" y="5724962"/>
            <a:ext cx="4556846" cy="86590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1400" b="1" dirty="0"/>
              <a:t>・合体が進むに抵抗値が増大→異常抵抗とみなせる</a:t>
            </a:r>
            <a:endParaRPr lang="en-US" altLang="ja-JP" sz="1400" b="1" dirty="0"/>
          </a:p>
          <a:p>
            <a:pPr marL="0" indent="0">
              <a:buNone/>
            </a:pPr>
            <a:r>
              <a:rPr lang="ja-JP" altLang="en-US" sz="1400" b="1" dirty="0"/>
              <a:t>・合体が速い黒色</a:t>
            </a:r>
            <a:r>
              <a:rPr lang="en-US" altLang="ja-JP" sz="1400" b="1" dirty="0"/>
              <a:t>(a)</a:t>
            </a:r>
            <a:r>
              <a:rPr lang="ja-JP" altLang="en-US" sz="1400" b="1" dirty="0"/>
              <a:t>では特に抵抗が大きく急増</a:t>
            </a:r>
            <a:endParaRPr lang="en-US" altLang="ja-JP" sz="1400" b="1" dirty="0"/>
          </a:p>
        </p:txBody>
      </p:sp>
      <p:sp>
        <p:nvSpPr>
          <p:cNvPr id="24" name="コンテンツ プレースホルダー 3">
            <a:extLst>
              <a:ext uri="{FF2B5EF4-FFF2-40B4-BE49-F238E27FC236}">
                <a16:creationId xmlns:a16="http://schemas.microsoft.com/office/drawing/2014/main" id="{0CD546E9-2069-53BF-3F1B-3D5217C4DF20}"/>
              </a:ext>
            </a:extLst>
          </p:cNvPr>
          <p:cNvSpPr txBox="1">
            <a:spLocks/>
          </p:cNvSpPr>
          <p:nvPr/>
        </p:nvSpPr>
        <p:spPr>
          <a:xfrm>
            <a:off x="4629308" y="1556438"/>
            <a:ext cx="2337865" cy="360564"/>
          </a:xfrm>
          <a:prstGeom prst="rect">
            <a:avLst/>
          </a:prstGeom>
          <a:ln w="28575">
            <a:solidFill>
              <a:schemeClr val="bg2">
                <a:lumMod val="2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ja-JP" altLang="en-US" sz="1400" b="1" dirty="0"/>
              <a:t>合体速度との関連</a:t>
            </a:r>
            <a:endParaRPr lang="en-US" altLang="ja-JP" sz="1400" b="1" dirty="0"/>
          </a:p>
        </p:txBody>
      </p:sp>
    </p:spTree>
    <p:extLst>
      <p:ext uri="{BB962C8B-B14F-4D97-AF65-F5344CB8AC3E}">
        <p14:creationId xmlns:p14="http://schemas.microsoft.com/office/powerpoint/2010/main" val="28495460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053DE46C-0011-0076-B5BB-25F59A6F9E62}"/>
              </a:ext>
            </a:extLst>
          </p:cNvPr>
          <p:cNvSpPr/>
          <p:nvPr/>
        </p:nvSpPr>
        <p:spPr>
          <a:xfrm>
            <a:off x="0" y="-64104"/>
            <a:ext cx="12192000" cy="6922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グラフ&#10;&#10;自動的に生成された説明">
            <a:extLst>
              <a:ext uri="{FF2B5EF4-FFF2-40B4-BE49-F238E27FC236}">
                <a16:creationId xmlns:a16="http://schemas.microsoft.com/office/drawing/2014/main" id="{5859EAC8-87A1-E22C-7509-204E8BEAB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23" y="0"/>
            <a:ext cx="4722371" cy="1830407"/>
          </a:xfrm>
          <a:prstGeom prst="rect">
            <a:avLst/>
          </a:prstGeom>
        </p:spPr>
      </p:pic>
      <p:pic>
        <p:nvPicPr>
          <p:cNvPr id="7" name="図 6" descr="グラフ, ヒストグラム&#10;&#10;自動的に生成された説明">
            <a:extLst>
              <a:ext uri="{FF2B5EF4-FFF2-40B4-BE49-F238E27FC236}">
                <a16:creationId xmlns:a16="http://schemas.microsoft.com/office/drawing/2014/main" id="{7B2CDB68-FAE9-F4DE-DD6D-2072F8787EEB}"/>
              </a:ext>
            </a:extLst>
          </p:cNvPr>
          <p:cNvPicPr>
            <a:picLocks noChangeAspect="1"/>
          </p:cNvPicPr>
          <p:nvPr/>
        </p:nvPicPr>
        <p:blipFill rotWithShape="1">
          <a:blip r:embed="rId3">
            <a:extLst>
              <a:ext uri="{28A0092B-C50C-407E-A947-70E740481C1C}">
                <a14:useLocalDpi xmlns:a14="http://schemas.microsoft.com/office/drawing/2010/main" val="0"/>
              </a:ext>
            </a:extLst>
          </a:blip>
          <a:srcRect b="9543"/>
          <a:stretch/>
        </p:blipFill>
        <p:spPr>
          <a:xfrm>
            <a:off x="159925" y="3407349"/>
            <a:ext cx="4722369" cy="1651819"/>
          </a:xfrm>
          <a:prstGeom prst="rect">
            <a:avLst/>
          </a:prstGeom>
        </p:spPr>
      </p:pic>
      <p:pic>
        <p:nvPicPr>
          <p:cNvPr id="5" name="図 4" descr="グラフ&#10;&#10;自動的に生成された説明">
            <a:extLst>
              <a:ext uri="{FF2B5EF4-FFF2-40B4-BE49-F238E27FC236}">
                <a16:creationId xmlns:a16="http://schemas.microsoft.com/office/drawing/2014/main" id="{0340BE8A-78B3-37F8-98BA-53C79068215D}"/>
              </a:ext>
            </a:extLst>
          </p:cNvPr>
          <p:cNvPicPr>
            <a:picLocks noChangeAspect="1"/>
          </p:cNvPicPr>
          <p:nvPr/>
        </p:nvPicPr>
        <p:blipFill rotWithShape="1">
          <a:blip r:embed="rId4">
            <a:extLst>
              <a:ext uri="{28A0092B-C50C-407E-A947-70E740481C1C}">
                <a14:useLocalDpi xmlns:a14="http://schemas.microsoft.com/office/drawing/2010/main" val="0"/>
              </a:ext>
            </a:extLst>
          </a:blip>
          <a:srcRect b="9543"/>
          <a:stretch/>
        </p:blipFill>
        <p:spPr>
          <a:xfrm>
            <a:off x="145053" y="1832297"/>
            <a:ext cx="4722371" cy="1651819"/>
          </a:xfrm>
          <a:prstGeom prst="rect">
            <a:avLst/>
          </a:prstGeom>
        </p:spPr>
      </p:pic>
      <p:pic>
        <p:nvPicPr>
          <p:cNvPr id="9" name="図 8" descr="グラフ&#10;&#10;自動的に生成された説明">
            <a:extLst>
              <a:ext uri="{FF2B5EF4-FFF2-40B4-BE49-F238E27FC236}">
                <a16:creationId xmlns:a16="http://schemas.microsoft.com/office/drawing/2014/main" id="{A418174F-49CB-DAB2-A198-B8B94EEE5EF0}"/>
              </a:ext>
            </a:extLst>
          </p:cNvPr>
          <p:cNvPicPr>
            <a:picLocks noChangeAspect="1"/>
          </p:cNvPicPr>
          <p:nvPr/>
        </p:nvPicPr>
        <p:blipFill rotWithShape="1">
          <a:blip r:embed="rId5">
            <a:extLst>
              <a:ext uri="{28A0092B-C50C-407E-A947-70E740481C1C}">
                <a14:useLocalDpi xmlns:a14="http://schemas.microsoft.com/office/drawing/2010/main" val="0"/>
              </a:ext>
            </a:extLst>
          </a:blip>
          <a:srcRect b="9543"/>
          <a:stretch/>
        </p:blipFill>
        <p:spPr>
          <a:xfrm>
            <a:off x="159925" y="5084223"/>
            <a:ext cx="4722369" cy="1651819"/>
          </a:xfrm>
          <a:prstGeom prst="rect">
            <a:avLst/>
          </a:prstGeom>
        </p:spPr>
      </p:pic>
      <p:sp>
        <p:nvSpPr>
          <p:cNvPr id="10" name="コンテンツ プレースホルダー 3">
            <a:extLst>
              <a:ext uri="{FF2B5EF4-FFF2-40B4-BE49-F238E27FC236}">
                <a16:creationId xmlns:a16="http://schemas.microsoft.com/office/drawing/2014/main" id="{0DE27A25-894F-2965-0841-FCEC452FF833}"/>
              </a:ext>
            </a:extLst>
          </p:cNvPr>
          <p:cNvSpPr txBox="1">
            <a:spLocks/>
          </p:cNvSpPr>
          <p:nvPr/>
        </p:nvSpPr>
        <p:spPr>
          <a:xfrm>
            <a:off x="3455195" y="401154"/>
            <a:ext cx="1624231" cy="520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合体率</a:t>
            </a:r>
            <a:endParaRPr lang="en-US" altLang="ja-JP" sz="2000" b="1" dirty="0"/>
          </a:p>
        </p:txBody>
      </p:sp>
      <p:sp>
        <p:nvSpPr>
          <p:cNvPr id="11" name="コンテンツ プレースホルダー 3">
            <a:extLst>
              <a:ext uri="{FF2B5EF4-FFF2-40B4-BE49-F238E27FC236}">
                <a16:creationId xmlns:a16="http://schemas.microsoft.com/office/drawing/2014/main" id="{3A4897E4-F3ED-D86D-6120-E5EA9671EA0B}"/>
              </a:ext>
            </a:extLst>
          </p:cNvPr>
          <p:cNvSpPr txBox="1">
            <a:spLocks/>
          </p:cNvSpPr>
          <p:nvPr/>
        </p:nvSpPr>
        <p:spPr>
          <a:xfrm>
            <a:off x="2990904" y="1969691"/>
            <a:ext cx="1624231" cy="520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シート傾き</a:t>
            </a:r>
            <a:endParaRPr lang="en-US" altLang="ja-JP" sz="2000" b="1" dirty="0"/>
          </a:p>
        </p:txBody>
      </p:sp>
      <p:sp>
        <p:nvSpPr>
          <p:cNvPr id="12" name="コンテンツ プレースホルダー 3">
            <a:extLst>
              <a:ext uri="{FF2B5EF4-FFF2-40B4-BE49-F238E27FC236}">
                <a16:creationId xmlns:a16="http://schemas.microsoft.com/office/drawing/2014/main" id="{E6A7BEE8-CDF8-5891-4BF2-586A85574AD1}"/>
              </a:ext>
            </a:extLst>
          </p:cNvPr>
          <p:cNvSpPr txBox="1">
            <a:spLocks/>
          </p:cNvSpPr>
          <p:nvPr/>
        </p:nvSpPr>
        <p:spPr>
          <a:xfrm>
            <a:off x="2986258" y="3584404"/>
            <a:ext cx="1748118" cy="520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シート幅</a:t>
            </a:r>
            <a:r>
              <a:rPr lang="en-US" altLang="ja-JP" sz="2000" b="1" dirty="0"/>
              <a:t>δ</a:t>
            </a:r>
          </a:p>
        </p:txBody>
      </p:sp>
      <p:sp>
        <p:nvSpPr>
          <p:cNvPr id="13" name="コンテンツ プレースホルダー 3">
            <a:extLst>
              <a:ext uri="{FF2B5EF4-FFF2-40B4-BE49-F238E27FC236}">
                <a16:creationId xmlns:a16="http://schemas.microsoft.com/office/drawing/2014/main" id="{ACC339D0-9315-8325-A1D9-0AF745F973FB}"/>
              </a:ext>
            </a:extLst>
          </p:cNvPr>
          <p:cNvSpPr txBox="1">
            <a:spLocks/>
          </p:cNvSpPr>
          <p:nvPr/>
        </p:nvSpPr>
        <p:spPr>
          <a:xfrm>
            <a:off x="3260969" y="5260466"/>
            <a:ext cx="1624231" cy="52067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ja-JP" altLang="en-US" sz="2000" b="1" dirty="0"/>
              <a:t>抵抗率</a:t>
            </a:r>
            <a:r>
              <a:rPr lang="en-US" altLang="ja-JP" sz="2000" b="1" dirty="0"/>
              <a:t>η</a:t>
            </a:r>
          </a:p>
        </p:txBody>
      </p:sp>
      <p:sp>
        <p:nvSpPr>
          <p:cNvPr id="14" name="コンテンツ プレースホルダー 3">
            <a:extLst>
              <a:ext uri="{FF2B5EF4-FFF2-40B4-BE49-F238E27FC236}">
                <a16:creationId xmlns:a16="http://schemas.microsoft.com/office/drawing/2014/main" id="{F232A36B-4E6C-C75D-7F40-475A34DEE6FE}"/>
              </a:ext>
            </a:extLst>
          </p:cNvPr>
          <p:cNvSpPr txBox="1">
            <a:spLocks/>
          </p:cNvSpPr>
          <p:nvPr/>
        </p:nvSpPr>
        <p:spPr>
          <a:xfrm>
            <a:off x="4461226" y="96918"/>
            <a:ext cx="1453900" cy="1164011"/>
          </a:xfrm>
          <a:prstGeom prst="rect">
            <a:avLst/>
          </a:prstGeom>
          <a:ln w="19050">
            <a:no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lnSpc>
                <a:spcPct val="100000"/>
              </a:lnSpc>
              <a:buNone/>
            </a:pPr>
            <a:r>
              <a:rPr lang="en-US" altLang="ja-JP" sz="1600" b="1" dirty="0"/>
              <a:t>(a)inflow</a:t>
            </a:r>
            <a:r>
              <a:rPr lang="ja-JP" altLang="en-US" sz="1600" b="1" dirty="0"/>
              <a:t>大</a:t>
            </a:r>
            <a:endParaRPr lang="en-US" altLang="ja-JP" sz="1600" b="1" dirty="0"/>
          </a:p>
          <a:p>
            <a:pPr marL="0" indent="0" algn="ctr">
              <a:lnSpc>
                <a:spcPct val="100000"/>
              </a:lnSpc>
              <a:buNone/>
            </a:pPr>
            <a:r>
              <a:rPr lang="en-US" altLang="ja-JP" sz="1600" b="1" dirty="0">
                <a:solidFill>
                  <a:srgbClr val="FF0000"/>
                </a:solidFill>
              </a:rPr>
              <a:t>(b)Inflow</a:t>
            </a:r>
            <a:r>
              <a:rPr lang="ja-JP" altLang="en-US" sz="1600" b="1" dirty="0">
                <a:solidFill>
                  <a:srgbClr val="FF0000"/>
                </a:solidFill>
              </a:rPr>
              <a:t>中</a:t>
            </a:r>
            <a:endParaRPr lang="en-US" altLang="ja-JP" sz="1600" b="1" dirty="0">
              <a:solidFill>
                <a:srgbClr val="FF0000"/>
              </a:solidFill>
            </a:endParaRPr>
          </a:p>
          <a:p>
            <a:pPr marL="0" indent="0" algn="ctr">
              <a:lnSpc>
                <a:spcPct val="100000"/>
              </a:lnSpc>
              <a:buNone/>
            </a:pPr>
            <a:r>
              <a:rPr lang="en-US" altLang="ja-JP" sz="1600" b="1" dirty="0">
                <a:solidFill>
                  <a:srgbClr val="0070C0"/>
                </a:solidFill>
              </a:rPr>
              <a:t>(c)Inflow</a:t>
            </a:r>
            <a:r>
              <a:rPr lang="ja-JP" altLang="en-US" sz="1600" b="1" dirty="0">
                <a:solidFill>
                  <a:srgbClr val="0070C0"/>
                </a:solidFill>
              </a:rPr>
              <a:t>小</a:t>
            </a:r>
            <a:endParaRPr lang="en-US" altLang="ja-JP" sz="1600" b="1" dirty="0">
              <a:solidFill>
                <a:srgbClr val="0070C0"/>
              </a:solidFill>
            </a:endParaRPr>
          </a:p>
        </p:txBody>
      </p:sp>
      <p:cxnSp>
        <p:nvCxnSpPr>
          <p:cNvPr id="16" name="直線コネクタ 15">
            <a:extLst>
              <a:ext uri="{FF2B5EF4-FFF2-40B4-BE49-F238E27FC236}">
                <a16:creationId xmlns:a16="http://schemas.microsoft.com/office/drawing/2014/main" id="{E2C8DBEF-0AB5-DDE7-5296-54A6CE723A6A}"/>
              </a:ext>
            </a:extLst>
          </p:cNvPr>
          <p:cNvCxnSpPr>
            <a:cxnSpLocks/>
          </p:cNvCxnSpPr>
          <p:nvPr/>
        </p:nvCxnSpPr>
        <p:spPr>
          <a:xfrm>
            <a:off x="1389529" y="116256"/>
            <a:ext cx="0" cy="6582185"/>
          </a:xfrm>
          <a:prstGeom prst="line">
            <a:avLst/>
          </a:prstGeom>
          <a:ln w="1905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5" name="図 14" descr="グラフ, 散布図&#10;&#10;自動的に生成された説明">
            <a:extLst>
              <a:ext uri="{FF2B5EF4-FFF2-40B4-BE49-F238E27FC236}">
                <a16:creationId xmlns:a16="http://schemas.microsoft.com/office/drawing/2014/main" id="{2F226D3A-2E23-F935-0512-557F4F02C6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5135" y="3686265"/>
            <a:ext cx="3801416" cy="3157682"/>
          </a:xfrm>
          <a:prstGeom prst="rect">
            <a:avLst/>
          </a:prstGeom>
        </p:spPr>
      </p:pic>
      <p:sp>
        <p:nvSpPr>
          <p:cNvPr id="19" name="コンテンツ プレースホルダー 3">
            <a:extLst>
              <a:ext uri="{FF2B5EF4-FFF2-40B4-BE49-F238E27FC236}">
                <a16:creationId xmlns:a16="http://schemas.microsoft.com/office/drawing/2014/main" id="{A81DF6AE-5D13-AD68-F77A-A28A39785F20}"/>
              </a:ext>
            </a:extLst>
          </p:cNvPr>
          <p:cNvSpPr txBox="1">
            <a:spLocks/>
          </p:cNvSpPr>
          <p:nvPr/>
        </p:nvSpPr>
        <p:spPr>
          <a:xfrm>
            <a:off x="5680730" y="3449291"/>
            <a:ext cx="2106011" cy="387499"/>
          </a:xfrm>
          <a:prstGeom prst="rect">
            <a:avLst/>
          </a:prstGeom>
          <a:ln w="28575">
            <a:solidFill>
              <a:schemeClr val="bg2">
                <a:lumMod val="2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ja-JP" altLang="en-US" sz="1400" b="1" dirty="0"/>
              <a:t>シート幅　</a:t>
            </a:r>
            <a:r>
              <a:rPr lang="en-US" altLang="ja-JP" sz="1400" b="1" dirty="0"/>
              <a:t>vs.</a:t>
            </a:r>
            <a:r>
              <a:rPr lang="ja-JP" altLang="en-US" sz="1400" b="1" dirty="0"/>
              <a:t>　抵抗　</a:t>
            </a:r>
            <a:endParaRPr lang="en-US" altLang="ja-JP" sz="1400" b="1" dirty="0"/>
          </a:p>
        </p:txBody>
      </p:sp>
      <p:sp>
        <p:nvSpPr>
          <p:cNvPr id="2" name="矢印: 右 1">
            <a:extLst>
              <a:ext uri="{FF2B5EF4-FFF2-40B4-BE49-F238E27FC236}">
                <a16:creationId xmlns:a16="http://schemas.microsoft.com/office/drawing/2014/main" id="{EBA81A13-ED41-8E8A-CBF2-FA21DF624DBD}"/>
              </a:ext>
            </a:extLst>
          </p:cNvPr>
          <p:cNvSpPr/>
          <p:nvPr/>
        </p:nvSpPr>
        <p:spPr>
          <a:xfrm rot="13325149">
            <a:off x="6465937" y="4629229"/>
            <a:ext cx="1185375" cy="360354"/>
          </a:xfrm>
          <a:prstGeom prst="rightArrow">
            <a:avLst>
              <a:gd name="adj1" fmla="val 35472"/>
              <a:gd name="adj2" fmla="val 50000"/>
            </a:avLst>
          </a:prstGeom>
          <a:solidFill>
            <a:schemeClr val="accent3">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DC53F6F6-2A9A-5FF6-B745-69B4966FADB0}"/>
              </a:ext>
            </a:extLst>
          </p:cNvPr>
          <p:cNvSpPr/>
          <p:nvPr/>
        </p:nvSpPr>
        <p:spPr>
          <a:xfrm>
            <a:off x="5365415" y="3964340"/>
            <a:ext cx="1080210" cy="1119884"/>
          </a:xfrm>
          <a:prstGeom prst="ellipse">
            <a:avLst/>
          </a:prstGeom>
          <a:noFill/>
          <a:ln w="19050">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コンテンツ プレースホルダー 3">
            <a:extLst>
              <a:ext uri="{FF2B5EF4-FFF2-40B4-BE49-F238E27FC236}">
                <a16:creationId xmlns:a16="http://schemas.microsoft.com/office/drawing/2014/main" id="{78325E5E-D3EB-08DE-285E-F037DD9B532D}"/>
              </a:ext>
            </a:extLst>
          </p:cNvPr>
          <p:cNvSpPr txBox="1">
            <a:spLocks/>
          </p:cNvSpPr>
          <p:nvPr/>
        </p:nvSpPr>
        <p:spPr>
          <a:xfrm>
            <a:off x="6146552" y="3928928"/>
            <a:ext cx="1317943" cy="387499"/>
          </a:xfrm>
          <a:prstGeom prst="rect">
            <a:avLst/>
          </a:prstGeom>
          <a:ln w="28575">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ja-JP" altLang="en-US" sz="1400" b="1" dirty="0"/>
              <a:t>異常抵抗？　</a:t>
            </a:r>
            <a:endParaRPr lang="en-US" altLang="ja-JP" sz="1400" b="1" dirty="0"/>
          </a:p>
        </p:txBody>
      </p:sp>
      <p:pic>
        <p:nvPicPr>
          <p:cNvPr id="32" name="図 31" descr="グラフ, 散布図&#10;&#10;自動的に生成された説明">
            <a:extLst>
              <a:ext uri="{FF2B5EF4-FFF2-40B4-BE49-F238E27FC236}">
                <a16:creationId xmlns:a16="http://schemas.microsoft.com/office/drawing/2014/main" id="{84E04155-F62A-5446-2025-208CD41F4A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8120" y="3681625"/>
            <a:ext cx="3823173" cy="3157682"/>
          </a:xfrm>
          <a:prstGeom prst="rect">
            <a:avLst/>
          </a:prstGeom>
        </p:spPr>
      </p:pic>
      <p:sp>
        <p:nvSpPr>
          <p:cNvPr id="25" name="コンテンツ プレースホルダー 3">
            <a:extLst>
              <a:ext uri="{FF2B5EF4-FFF2-40B4-BE49-F238E27FC236}">
                <a16:creationId xmlns:a16="http://schemas.microsoft.com/office/drawing/2014/main" id="{97CB9058-5ED3-6891-292D-DDE61FB1C1A2}"/>
              </a:ext>
            </a:extLst>
          </p:cNvPr>
          <p:cNvSpPr txBox="1">
            <a:spLocks/>
          </p:cNvSpPr>
          <p:nvPr/>
        </p:nvSpPr>
        <p:spPr>
          <a:xfrm>
            <a:off x="9012722" y="3484116"/>
            <a:ext cx="2557371" cy="360564"/>
          </a:xfrm>
          <a:prstGeom prst="rect">
            <a:avLst/>
          </a:prstGeom>
          <a:ln w="28575">
            <a:solidFill>
              <a:schemeClr val="bg2">
                <a:lumMod val="2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ja-JP" altLang="en-US" sz="1400" b="1" dirty="0"/>
              <a:t>シート幅　</a:t>
            </a:r>
            <a:r>
              <a:rPr lang="en-US" altLang="ja-JP" sz="1400" b="1" dirty="0"/>
              <a:t>vs.</a:t>
            </a:r>
            <a:r>
              <a:rPr lang="ja-JP" altLang="en-US" sz="1400" b="1" dirty="0"/>
              <a:t>　シート傾き　</a:t>
            </a:r>
            <a:endParaRPr lang="en-US" altLang="ja-JP" sz="1400" b="1" dirty="0"/>
          </a:p>
        </p:txBody>
      </p:sp>
      <p:pic>
        <p:nvPicPr>
          <p:cNvPr id="34" name="図 33" descr="グラフ, 散布図&#10;&#10;自動的に生成された説明">
            <a:extLst>
              <a:ext uri="{FF2B5EF4-FFF2-40B4-BE49-F238E27FC236}">
                <a16:creationId xmlns:a16="http://schemas.microsoft.com/office/drawing/2014/main" id="{6D3EAEB4-A84B-9724-3214-B1ECC9ADB5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872" y="251566"/>
            <a:ext cx="3861667" cy="3157682"/>
          </a:xfrm>
          <a:prstGeom prst="rect">
            <a:avLst/>
          </a:prstGeom>
        </p:spPr>
      </p:pic>
      <p:sp>
        <p:nvSpPr>
          <p:cNvPr id="23" name="コンテンツ プレースホルダー 3">
            <a:extLst>
              <a:ext uri="{FF2B5EF4-FFF2-40B4-BE49-F238E27FC236}">
                <a16:creationId xmlns:a16="http://schemas.microsoft.com/office/drawing/2014/main" id="{7D16573A-FA32-A349-39B5-57C6BED5D873}"/>
              </a:ext>
            </a:extLst>
          </p:cNvPr>
          <p:cNvSpPr txBox="1">
            <a:spLocks/>
          </p:cNvSpPr>
          <p:nvPr/>
        </p:nvSpPr>
        <p:spPr>
          <a:xfrm>
            <a:off x="9047496" y="66644"/>
            <a:ext cx="2337865" cy="360564"/>
          </a:xfrm>
          <a:prstGeom prst="rect">
            <a:avLst/>
          </a:prstGeom>
          <a:ln w="28575">
            <a:solidFill>
              <a:schemeClr val="bg2">
                <a:lumMod val="2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ja-JP" altLang="en-US" sz="1400" b="1" dirty="0"/>
              <a:t>シート幅　</a:t>
            </a:r>
            <a:r>
              <a:rPr lang="en-US" altLang="ja-JP" sz="1400" b="1" dirty="0"/>
              <a:t>vs.</a:t>
            </a:r>
            <a:r>
              <a:rPr lang="ja-JP" altLang="en-US" sz="1400" b="1" dirty="0"/>
              <a:t>　合体率　</a:t>
            </a:r>
            <a:endParaRPr lang="en-US" altLang="ja-JP" sz="1400" b="1" dirty="0"/>
          </a:p>
        </p:txBody>
      </p:sp>
      <p:sp>
        <p:nvSpPr>
          <p:cNvPr id="35" name="矢印: 右 34">
            <a:extLst>
              <a:ext uri="{FF2B5EF4-FFF2-40B4-BE49-F238E27FC236}">
                <a16:creationId xmlns:a16="http://schemas.microsoft.com/office/drawing/2014/main" id="{BEA209D4-4898-9E50-22FD-9811D8695DFD}"/>
              </a:ext>
            </a:extLst>
          </p:cNvPr>
          <p:cNvSpPr/>
          <p:nvPr/>
        </p:nvSpPr>
        <p:spPr>
          <a:xfrm rot="13325149">
            <a:off x="10588392" y="1738051"/>
            <a:ext cx="1185375" cy="360354"/>
          </a:xfrm>
          <a:prstGeom prst="rightArrow">
            <a:avLst>
              <a:gd name="adj1" fmla="val 35472"/>
              <a:gd name="adj2" fmla="val 50000"/>
            </a:avLst>
          </a:prstGeom>
          <a:solidFill>
            <a:schemeClr val="accent3">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矢印: 右 35">
            <a:extLst>
              <a:ext uri="{FF2B5EF4-FFF2-40B4-BE49-F238E27FC236}">
                <a16:creationId xmlns:a16="http://schemas.microsoft.com/office/drawing/2014/main" id="{9E760CB2-E02B-5F5B-F7A0-D6A18FF8DE80}"/>
              </a:ext>
            </a:extLst>
          </p:cNvPr>
          <p:cNvSpPr/>
          <p:nvPr/>
        </p:nvSpPr>
        <p:spPr>
          <a:xfrm rot="8274851" flipV="1">
            <a:off x="9809385" y="5409952"/>
            <a:ext cx="1185375" cy="360354"/>
          </a:xfrm>
          <a:prstGeom prst="rightArrow">
            <a:avLst>
              <a:gd name="adj1" fmla="val 35472"/>
              <a:gd name="adj2" fmla="val 50000"/>
            </a:avLst>
          </a:prstGeom>
          <a:solidFill>
            <a:schemeClr val="accent3">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790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E9B56C-FA1E-EF72-088D-42BE80D1EEB2}"/>
              </a:ext>
            </a:extLst>
          </p:cNvPr>
          <p:cNvSpPr>
            <a:spLocks noGrp="1"/>
          </p:cNvSpPr>
          <p:nvPr>
            <p:ph type="title"/>
          </p:nvPr>
        </p:nvSpPr>
        <p:spPr/>
        <p:txBody>
          <a:bodyPr/>
          <a:lstStyle/>
          <a:p>
            <a:r>
              <a:rPr lang="en-US" altLang="ja-JP" dirty="0"/>
              <a:t>&lt;</a:t>
            </a:r>
            <a:r>
              <a:rPr lang="ja-JP" altLang="en-US" dirty="0"/>
              <a:t>質疑応答</a:t>
            </a:r>
            <a:r>
              <a:rPr lang="en-US" altLang="ja-JP" dirty="0"/>
              <a:t>&gt;</a:t>
            </a:r>
            <a:endParaRPr kumimoji="1" lang="ja-JP" altLang="en-US" dirty="0"/>
          </a:p>
        </p:txBody>
      </p:sp>
      <p:sp>
        <p:nvSpPr>
          <p:cNvPr id="3" name="スライド番号プレースホルダー 2">
            <a:extLst>
              <a:ext uri="{FF2B5EF4-FFF2-40B4-BE49-F238E27FC236}">
                <a16:creationId xmlns:a16="http://schemas.microsoft.com/office/drawing/2014/main" id="{D46B83CE-FF20-2320-25C9-34EB9F2A44A5}"/>
              </a:ext>
            </a:extLst>
          </p:cNvPr>
          <p:cNvSpPr>
            <a:spLocks noGrp="1"/>
          </p:cNvSpPr>
          <p:nvPr>
            <p:ph type="sldNum" sz="quarter" idx="4"/>
          </p:nvPr>
        </p:nvSpPr>
        <p:spPr/>
        <p:txBody>
          <a:bodyPr/>
          <a:lstStyle/>
          <a:p>
            <a:fld id="{BA60D87D-CB58-4AAC-9906-D8831D2EB70B}" type="slidenum">
              <a:rPr kumimoji="1" lang="ja-JP" altLang="en-US" smtClean="0"/>
              <a:pPr/>
              <a:t>76</a:t>
            </a:fld>
            <a:endParaRPr kumimoji="1" lang="ja-JP" altLang="en-US" dirty="0"/>
          </a:p>
        </p:txBody>
      </p:sp>
      <p:sp>
        <p:nvSpPr>
          <p:cNvPr id="4" name="コンテンツ プレースホルダー 7">
            <a:extLst>
              <a:ext uri="{FF2B5EF4-FFF2-40B4-BE49-F238E27FC236}">
                <a16:creationId xmlns:a16="http://schemas.microsoft.com/office/drawing/2014/main" id="{BF0F25AD-1968-9AD7-1185-877ECDDEAAD6}"/>
              </a:ext>
            </a:extLst>
          </p:cNvPr>
          <p:cNvSpPr txBox="1">
            <a:spLocks/>
          </p:cNvSpPr>
          <p:nvPr/>
        </p:nvSpPr>
        <p:spPr>
          <a:xfrm>
            <a:off x="437453" y="644478"/>
            <a:ext cx="11356975" cy="621352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a:lnSpc>
                <a:spcPct val="140000"/>
              </a:lnSpc>
            </a:pPr>
            <a:r>
              <a:rPr lang="ja-JP" altLang="en-US" sz="2000" dirty="0"/>
              <a:t>坂東茂：磁気リコネクションが核融合過熱にどう実用化されるのか</a:t>
            </a:r>
            <a:br>
              <a:rPr lang="en-US" altLang="ja-JP" sz="2000" dirty="0"/>
            </a:br>
            <a:r>
              <a:rPr lang="ja-JP" altLang="en-US" sz="2000" dirty="0"/>
              <a:t>→コイルなしの加熱につながる、本研究は直接は関与しないが物理現象自体を把握することで間接的に実用化に貢献する</a:t>
            </a:r>
            <a:endParaRPr lang="en-US" altLang="ja-JP" sz="2000" dirty="0"/>
          </a:p>
          <a:p>
            <a:pPr>
              <a:lnSpc>
                <a:spcPct val="140000"/>
              </a:lnSpc>
            </a:pPr>
            <a:r>
              <a:rPr lang="ja-JP" altLang="en-US" sz="2000" dirty="0"/>
              <a:t>宇佐美：異常抵抗では</a:t>
            </a:r>
            <a:r>
              <a:rPr lang="en-US" altLang="ja-JP" sz="2000" dirty="0"/>
              <a:t>Sweet-Parker</a:t>
            </a:r>
            <a:r>
              <a:rPr lang="ja-JP" altLang="en-US" sz="2000" dirty="0"/>
              <a:t>モデルは成立しないので、∝√</a:t>
            </a:r>
            <a:r>
              <a:rPr lang="en-US" altLang="ja-JP" sz="2000" dirty="0"/>
              <a:t>η</a:t>
            </a:r>
            <a:r>
              <a:rPr lang="ja-JP" altLang="en-US" sz="2000" dirty="0"/>
              <a:t>と明記しない方がよい</a:t>
            </a:r>
            <a:endParaRPr lang="en-US" altLang="ja-JP" sz="2000" dirty="0"/>
          </a:p>
          <a:p>
            <a:pPr>
              <a:lnSpc>
                <a:spcPct val="140000"/>
              </a:lnSpc>
            </a:pPr>
            <a:r>
              <a:rPr lang="ja-JP" altLang="en-US" sz="2000" dirty="0"/>
              <a:t>宇佐美：ブロブの減少が合体速度に相関→ではなくブロブの「生成」が相関</a:t>
            </a:r>
            <a:endParaRPr lang="en-US" altLang="ja-JP" sz="2000" dirty="0"/>
          </a:p>
          <a:p>
            <a:pPr>
              <a:lnSpc>
                <a:spcPct val="140000"/>
              </a:lnSpc>
            </a:pPr>
            <a:r>
              <a:rPr lang="ja-JP" altLang="en-US" sz="2000" dirty="0"/>
              <a:t>宇佐美：シートの傾きと合体速度は因果関係か？</a:t>
            </a:r>
            <a:br>
              <a:rPr lang="en-US" altLang="ja-JP" sz="2000" dirty="0"/>
            </a:br>
            <a:r>
              <a:rPr lang="ja-JP" altLang="en-US" sz="2000" dirty="0"/>
              <a:t>→現段階ではシート圧縮による異常抵抗による高速化とシート圧縮によるホール効果による傾きは並列（相関関係）</a:t>
            </a:r>
            <a:br>
              <a:rPr lang="en-US" altLang="ja-JP" sz="2000" dirty="0"/>
            </a:br>
            <a:r>
              <a:rPr lang="ja-JP" altLang="en-US" sz="2000" dirty="0"/>
              <a:t>ただしシートの傾きが磁場構造を変化させることは事実であり、これが副次的な効果を生む可能性も仮説として考えられる</a:t>
            </a:r>
            <a:endParaRPr lang="en-US" altLang="ja-JP" sz="2000" dirty="0"/>
          </a:p>
          <a:p>
            <a:pPr>
              <a:lnSpc>
                <a:spcPct val="140000"/>
              </a:lnSpc>
            </a:pPr>
            <a:r>
              <a:rPr lang="ja-JP" altLang="en-US" sz="2000" dirty="0"/>
              <a:t>藤本：計測するプラズマの周波数はどのくらいか、</a:t>
            </a:r>
            <a:r>
              <a:rPr lang="en-US" altLang="ja-JP" sz="2000" dirty="0"/>
              <a:t>PCB</a:t>
            </a:r>
            <a:r>
              <a:rPr lang="ja-JP" altLang="en-US" sz="2000" dirty="0"/>
              <a:t>コイルが完全な円形ではないことによる表皮効果などは検討しているか→周波数は把握していない→</a:t>
            </a:r>
            <a:r>
              <a:rPr lang="ja-JP" altLang="en-US" sz="2000" b="1" dirty="0"/>
              <a:t>周波数特性見る</a:t>
            </a:r>
            <a:r>
              <a:rPr lang="ja-JP" altLang="en-US" sz="2000" dirty="0"/>
              <a:t>！！</a:t>
            </a:r>
            <a:endParaRPr lang="en-US" altLang="ja-JP" sz="2000" dirty="0"/>
          </a:p>
          <a:p>
            <a:pPr>
              <a:lnSpc>
                <a:spcPct val="140000"/>
              </a:lnSpc>
            </a:pPr>
            <a:r>
              <a:rPr lang="ja-JP" altLang="en-US" sz="2000" dirty="0">
                <a:solidFill>
                  <a:schemeClr val="accent3"/>
                </a:solidFill>
              </a:rPr>
              <a:t>内容が専門的すぎる？工学よりの先生が多いから質問されにくい？</a:t>
            </a:r>
            <a:br>
              <a:rPr lang="en-US" altLang="ja-JP" sz="2000" dirty="0">
                <a:solidFill>
                  <a:schemeClr val="accent3"/>
                </a:solidFill>
              </a:rPr>
            </a:br>
            <a:r>
              <a:rPr lang="ja-JP" altLang="en-US" sz="2000" dirty="0">
                <a:solidFill>
                  <a:schemeClr val="accent3"/>
                </a:solidFill>
              </a:rPr>
              <a:t>質問内容を正確にとらえる、憶測せずに聞き返して確認する</a:t>
            </a:r>
          </a:p>
        </p:txBody>
      </p:sp>
    </p:spTree>
    <p:extLst>
      <p:ext uri="{BB962C8B-B14F-4D97-AF65-F5344CB8AC3E}">
        <p14:creationId xmlns:p14="http://schemas.microsoft.com/office/powerpoint/2010/main" val="2425644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E9B56C-FA1E-EF72-088D-42BE80D1EEB2}"/>
              </a:ext>
            </a:extLst>
          </p:cNvPr>
          <p:cNvSpPr>
            <a:spLocks noGrp="1"/>
          </p:cNvSpPr>
          <p:nvPr>
            <p:ph type="title"/>
          </p:nvPr>
        </p:nvSpPr>
        <p:spPr/>
        <p:txBody>
          <a:bodyPr/>
          <a:lstStyle/>
          <a:p>
            <a:r>
              <a:rPr lang="en-US" altLang="ja-JP" dirty="0"/>
              <a:t>&lt;</a:t>
            </a:r>
            <a:r>
              <a:rPr lang="ja-JP" altLang="en-US" dirty="0"/>
              <a:t>質疑応答</a:t>
            </a:r>
            <a:r>
              <a:rPr lang="en-US" altLang="ja-JP" dirty="0"/>
              <a:t>&gt;</a:t>
            </a:r>
            <a:endParaRPr kumimoji="1" lang="ja-JP" altLang="en-US" dirty="0"/>
          </a:p>
        </p:txBody>
      </p:sp>
      <p:sp>
        <p:nvSpPr>
          <p:cNvPr id="3" name="スライド番号プレースホルダー 2">
            <a:extLst>
              <a:ext uri="{FF2B5EF4-FFF2-40B4-BE49-F238E27FC236}">
                <a16:creationId xmlns:a16="http://schemas.microsoft.com/office/drawing/2014/main" id="{D46B83CE-FF20-2320-25C9-34EB9F2A44A5}"/>
              </a:ext>
            </a:extLst>
          </p:cNvPr>
          <p:cNvSpPr>
            <a:spLocks noGrp="1"/>
          </p:cNvSpPr>
          <p:nvPr>
            <p:ph type="sldNum" sz="quarter" idx="4"/>
          </p:nvPr>
        </p:nvSpPr>
        <p:spPr/>
        <p:txBody>
          <a:bodyPr/>
          <a:lstStyle/>
          <a:p>
            <a:fld id="{BA60D87D-CB58-4AAC-9906-D8831D2EB70B}" type="slidenum">
              <a:rPr kumimoji="1" lang="ja-JP" altLang="en-US" smtClean="0"/>
              <a:pPr/>
              <a:t>77</a:t>
            </a:fld>
            <a:endParaRPr kumimoji="1" lang="ja-JP" altLang="en-US" dirty="0"/>
          </a:p>
        </p:txBody>
      </p:sp>
      <p:sp>
        <p:nvSpPr>
          <p:cNvPr id="4" name="コンテンツ プレースホルダー 7">
            <a:extLst>
              <a:ext uri="{FF2B5EF4-FFF2-40B4-BE49-F238E27FC236}">
                <a16:creationId xmlns:a16="http://schemas.microsoft.com/office/drawing/2014/main" id="{BF0F25AD-1968-9AD7-1185-877ECDDEAAD6}"/>
              </a:ext>
            </a:extLst>
          </p:cNvPr>
          <p:cNvSpPr txBox="1">
            <a:spLocks/>
          </p:cNvSpPr>
          <p:nvPr/>
        </p:nvSpPr>
        <p:spPr>
          <a:xfrm>
            <a:off x="437454" y="644478"/>
            <a:ext cx="8554146" cy="62135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a:lnSpc>
                <a:spcPct val="140000"/>
              </a:lnSpc>
            </a:pPr>
            <a:r>
              <a:rPr lang="ja-JP" altLang="en-US" sz="2000" dirty="0"/>
              <a:t>藤本：計測するプラズマの周波数はどのくらいか、</a:t>
            </a:r>
            <a:r>
              <a:rPr lang="en-US" altLang="ja-JP" sz="2000" dirty="0"/>
              <a:t>PCB</a:t>
            </a:r>
            <a:r>
              <a:rPr lang="ja-JP" altLang="en-US" sz="2000" dirty="0"/>
              <a:t>コイルが完全な円形ではないことによる表皮効果などは検討しているか→周波数は把握していない→</a:t>
            </a:r>
            <a:r>
              <a:rPr lang="ja-JP" altLang="en-US" sz="2000" b="1" dirty="0"/>
              <a:t>周波数特性見る</a:t>
            </a:r>
            <a:r>
              <a:rPr lang="ja-JP" altLang="en-US" sz="2000" dirty="0"/>
              <a:t>！！</a:t>
            </a:r>
            <a:br>
              <a:rPr lang="en-US" altLang="ja-JP" sz="2000" dirty="0"/>
            </a:br>
            <a:br>
              <a:rPr lang="en-US" altLang="ja-JP" sz="2000" dirty="0"/>
            </a:br>
            <a:r>
              <a:rPr lang="ja-JP" altLang="en-US" sz="2000" dirty="0"/>
              <a:t>（小野先生の回答）</a:t>
            </a:r>
            <a:br>
              <a:rPr lang="en-US" altLang="ja-JP" sz="2000" dirty="0"/>
            </a:br>
            <a:r>
              <a:rPr lang="ja-JP" altLang="en-US" sz="2000" dirty="0"/>
              <a:t>おそらく</a:t>
            </a:r>
            <a:r>
              <a:rPr lang="en-US" altLang="ja-JP" sz="2000" dirty="0"/>
              <a:t>PCB</a:t>
            </a:r>
            <a:r>
              <a:rPr lang="ja-JP" altLang="en-US" sz="2000" dirty="0"/>
              <a:t>上のコイルパターンの</a:t>
            </a:r>
            <a:r>
              <a:rPr lang="en-US" altLang="ja-JP" sz="2000" dirty="0"/>
              <a:t>1um</a:t>
            </a:r>
            <a:r>
              <a:rPr lang="ja-JP" altLang="en-US" sz="2000" dirty="0"/>
              <a:t>の線幅の銅線にきちんと磁場がしみこむかを聞いている</a:t>
            </a:r>
            <a:br>
              <a:rPr lang="en-US" altLang="ja-JP" sz="2000" dirty="0"/>
            </a:br>
            <a:r>
              <a:rPr lang="ja-JP" altLang="en-US" sz="2000" dirty="0"/>
              <a:t>高周波であれば表皮効果によって表面しか使用されない</a:t>
            </a:r>
            <a:br>
              <a:rPr lang="en-US" altLang="ja-JP" sz="2000" dirty="0"/>
            </a:br>
            <a:r>
              <a:rPr lang="ja-JP" altLang="en-US" sz="2000" dirty="0"/>
              <a:t>→抵抗が大きくなってしまう、（コイル</a:t>
            </a:r>
            <a:r>
              <a:rPr lang="en-US" altLang="ja-JP" sz="2000" dirty="0"/>
              <a:t>L</a:t>
            </a:r>
            <a:r>
              <a:rPr lang="ja-JP" altLang="en-US" sz="2000" dirty="0"/>
              <a:t>は変わらない）</a:t>
            </a:r>
            <a:br>
              <a:rPr lang="en-US" altLang="ja-JP" sz="2000" dirty="0"/>
            </a:br>
            <a:r>
              <a:rPr lang="ja-JP" altLang="en-US" sz="2000" dirty="0"/>
              <a:t>実験で見ているプラズマの立ち上げ時間は</a:t>
            </a:r>
            <a:r>
              <a:rPr lang="en-US" altLang="ja-JP" sz="2000" dirty="0"/>
              <a:t>1~10 us</a:t>
            </a:r>
            <a:r>
              <a:rPr lang="ja-JP" altLang="en-US" sz="2000" dirty="0"/>
              <a:t>＝</a:t>
            </a:r>
            <a:r>
              <a:rPr lang="en-US" altLang="ja-JP" sz="2000" dirty="0"/>
              <a:t>100k-1M Hz</a:t>
            </a:r>
            <a:r>
              <a:rPr lang="ja-JP" altLang="en-US" sz="2000" dirty="0"/>
              <a:t>程度なので</a:t>
            </a:r>
            <a:br>
              <a:rPr lang="en-US" altLang="ja-JP" sz="2000" dirty="0"/>
            </a:br>
            <a:r>
              <a:rPr lang="ja-JP" altLang="en-US" sz="2000" dirty="0"/>
              <a:t>銅の表皮距離は</a:t>
            </a:r>
            <a:r>
              <a:rPr lang="en-US" altLang="ja-JP" sz="2000" dirty="0"/>
              <a:t>62 um</a:t>
            </a:r>
            <a:r>
              <a:rPr lang="ja-JP" altLang="en-US" sz="2000" dirty="0"/>
              <a:t>なので問題ない</a:t>
            </a:r>
            <a:br>
              <a:rPr lang="en-US" altLang="ja-JP" sz="2000" dirty="0"/>
            </a:br>
            <a:r>
              <a:rPr lang="en-US" altLang="ja-JP" sz="2000" dirty="0"/>
              <a:t>(f=1e+6 Hz, </a:t>
            </a:r>
            <a:r>
              <a:rPr lang="ja-JP" altLang="en-US" sz="2000" dirty="0"/>
              <a:t>導電率</a:t>
            </a:r>
            <a:r>
              <a:rPr lang="en-US" altLang="ja-JP" sz="2000" dirty="0"/>
              <a:t>59e+6 S/m, </a:t>
            </a:r>
            <a:r>
              <a:rPr lang="ja-JP" altLang="en-US" sz="2000" dirty="0"/>
              <a:t>比透磁率</a:t>
            </a:r>
            <a:r>
              <a:rPr lang="en-US" altLang="ja-JP" sz="2000" dirty="0"/>
              <a:t>1)</a:t>
            </a:r>
            <a:br>
              <a:rPr lang="en-US" altLang="ja-JP" sz="2000" dirty="0"/>
            </a:br>
            <a:r>
              <a:rPr lang="en-US" altLang="ja-JP" sz="2000" dirty="0"/>
              <a:t>f=1e+9 Hz </a:t>
            </a:r>
            <a:r>
              <a:rPr lang="ja-JP" altLang="en-US" sz="2000" dirty="0"/>
              <a:t>ほど高周波では表皮距離</a:t>
            </a:r>
            <a:r>
              <a:rPr lang="en-US" altLang="ja-JP" sz="2000" dirty="0"/>
              <a:t>2 um</a:t>
            </a:r>
            <a:r>
              <a:rPr lang="ja-JP" altLang="en-US" sz="2000" dirty="0"/>
              <a:t>なので影響あり？</a:t>
            </a:r>
            <a:br>
              <a:rPr lang="en-US" altLang="ja-JP" sz="2000" dirty="0"/>
            </a:br>
            <a:endParaRPr lang="en-US" altLang="ja-JP" sz="2000" dirty="0"/>
          </a:p>
        </p:txBody>
      </p:sp>
      <p:pic>
        <p:nvPicPr>
          <p:cNvPr id="6" name="図 5">
            <a:extLst>
              <a:ext uri="{FF2B5EF4-FFF2-40B4-BE49-F238E27FC236}">
                <a16:creationId xmlns:a16="http://schemas.microsoft.com/office/drawing/2014/main" id="{B746BC5C-6993-A030-B96D-574F794DFFE6}"/>
              </a:ext>
            </a:extLst>
          </p:cNvPr>
          <p:cNvPicPr>
            <a:picLocks noChangeAspect="1"/>
          </p:cNvPicPr>
          <p:nvPr/>
        </p:nvPicPr>
        <p:blipFill rotWithShape="1">
          <a:blip r:embed="rId2"/>
          <a:srcRect l="31378" t="20769" r="11125"/>
          <a:stretch/>
        </p:blipFill>
        <p:spPr>
          <a:xfrm>
            <a:off x="8991600" y="2857117"/>
            <a:ext cx="2967318" cy="3650094"/>
          </a:xfrm>
          <a:prstGeom prst="rect">
            <a:avLst/>
          </a:prstGeom>
        </p:spPr>
      </p:pic>
    </p:spTree>
    <p:extLst>
      <p:ext uri="{BB962C8B-B14F-4D97-AF65-F5344CB8AC3E}">
        <p14:creationId xmlns:p14="http://schemas.microsoft.com/office/powerpoint/2010/main" val="745024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9C5A35-1CFE-1FAC-15E8-C8D09938B527}"/>
              </a:ext>
            </a:extLst>
          </p:cNvPr>
          <p:cNvSpPr>
            <a:spLocks noGrp="1"/>
          </p:cNvSpPr>
          <p:nvPr>
            <p:ph type="title"/>
          </p:nvPr>
        </p:nvSpPr>
        <p:spPr/>
        <p:txBody>
          <a:bodyPr>
            <a:normAutofit fontScale="90000"/>
          </a:bodyPr>
          <a:lstStyle/>
          <a:p>
            <a:r>
              <a:rPr kumimoji="1" lang="ja-JP" altLang="en-US" dirty="0"/>
              <a:t>計測手法：高精度磁気プローブ計測の広域化</a:t>
            </a:r>
            <a:br>
              <a:rPr kumimoji="1" lang="ja-JP" altLang="en-US" dirty="0"/>
            </a:br>
            <a:endParaRPr kumimoji="1" lang="ja-JP" altLang="en-US" dirty="0"/>
          </a:p>
        </p:txBody>
      </p:sp>
      <p:sp>
        <p:nvSpPr>
          <p:cNvPr id="8" name="テキスト プレースホルダー 7">
            <a:extLst>
              <a:ext uri="{FF2B5EF4-FFF2-40B4-BE49-F238E27FC236}">
                <a16:creationId xmlns:a16="http://schemas.microsoft.com/office/drawing/2014/main" id="{6AFF5793-BC76-3A41-1195-66CC4E8FC4C8}"/>
              </a:ext>
            </a:extLst>
          </p:cNvPr>
          <p:cNvSpPr>
            <a:spLocks noGrp="1"/>
          </p:cNvSpPr>
          <p:nvPr>
            <p:ph type="body" sz="quarter" idx="12"/>
          </p:nvPr>
        </p:nvSpPr>
        <p:spPr/>
        <p:txBody>
          <a:bodyPr/>
          <a:lstStyle/>
          <a:p>
            <a:r>
              <a:rPr lang="ja-JP" altLang="en-US" dirty="0"/>
              <a:t>高精細な</a:t>
            </a:r>
            <a:r>
              <a:rPr lang="en-US" altLang="ja-JP" dirty="0"/>
              <a:t>PCB</a:t>
            </a:r>
            <a:r>
              <a:rPr lang="ja-JP" altLang="en-US" dirty="0"/>
              <a:t>型プローブによる計測範囲を拡張し，</a:t>
            </a:r>
            <a:br>
              <a:rPr lang="en-US" altLang="ja-JP" dirty="0"/>
            </a:br>
            <a:r>
              <a:rPr lang="ja-JP" altLang="en-US" dirty="0"/>
              <a:t>リコネクション中の磁場構造が広範囲かつ正確に計測できるようになった．</a:t>
            </a:r>
          </a:p>
        </p:txBody>
      </p:sp>
      <p:sp>
        <p:nvSpPr>
          <p:cNvPr id="6" name="スライド番号プレースホルダー 5">
            <a:extLst>
              <a:ext uri="{FF2B5EF4-FFF2-40B4-BE49-F238E27FC236}">
                <a16:creationId xmlns:a16="http://schemas.microsoft.com/office/drawing/2014/main" id="{670E17CE-7EFC-31F1-AF15-F37DA1953EEB}"/>
              </a:ext>
            </a:extLst>
          </p:cNvPr>
          <p:cNvSpPr>
            <a:spLocks noGrp="1"/>
          </p:cNvSpPr>
          <p:nvPr>
            <p:ph type="sldNum" sz="quarter" idx="4"/>
          </p:nvPr>
        </p:nvSpPr>
        <p:spPr/>
        <p:txBody>
          <a:bodyPr/>
          <a:lstStyle/>
          <a:p>
            <a:fld id="{BA60D87D-CB58-4AAC-9906-D8831D2EB70B}" type="slidenum">
              <a:rPr kumimoji="1" lang="ja-JP" altLang="en-US" smtClean="0"/>
              <a:pPr/>
              <a:t>8</a:t>
            </a:fld>
            <a:endParaRPr kumimoji="1" lang="ja-JP" altLang="en-US" dirty="0"/>
          </a:p>
        </p:txBody>
      </p:sp>
      <p:pic>
        <p:nvPicPr>
          <p:cNvPr id="7" name="図 6" descr="ダイアグラム&#10;&#10;自動的に生成された説明">
            <a:extLst>
              <a:ext uri="{FF2B5EF4-FFF2-40B4-BE49-F238E27FC236}">
                <a16:creationId xmlns:a16="http://schemas.microsoft.com/office/drawing/2014/main" id="{41BBEEC7-2484-33C2-C733-750952531B1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2832" t="13202" b="22999"/>
          <a:stretch/>
        </p:blipFill>
        <p:spPr>
          <a:xfrm flipH="1" flipV="1">
            <a:off x="397572" y="554805"/>
            <a:ext cx="11556868" cy="4996557"/>
          </a:xfrm>
          <a:prstGeom prst="rect">
            <a:avLst/>
          </a:prstGeom>
        </p:spPr>
      </p:pic>
      <p:sp>
        <p:nvSpPr>
          <p:cNvPr id="27" name="正方形/長方形 26">
            <a:extLst>
              <a:ext uri="{FF2B5EF4-FFF2-40B4-BE49-F238E27FC236}">
                <a16:creationId xmlns:a16="http://schemas.microsoft.com/office/drawing/2014/main" id="{646DEAD3-51F8-0906-AA51-DAEB7366C3EE}"/>
              </a:ext>
            </a:extLst>
          </p:cNvPr>
          <p:cNvSpPr/>
          <p:nvPr/>
        </p:nvSpPr>
        <p:spPr>
          <a:xfrm>
            <a:off x="5236030" y="1524000"/>
            <a:ext cx="1382484" cy="1285934"/>
          </a:xfrm>
          <a:prstGeom prst="rect">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882ED31-AD9B-1B04-2513-C6E2B5DDAF76}"/>
              </a:ext>
            </a:extLst>
          </p:cNvPr>
          <p:cNvSpPr/>
          <p:nvPr/>
        </p:nvSpPr>
        <p:spPr>
          <a:xfrm>
            <a:off x="5704113" y="1937657"/>
            <a:ext cx="439235" cy="84224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9E6CA24B-3556-6370-705E-3946C3DACBAD}"/>
              </a:ext>
            </a:extLst>
          </p:cNvPr>
          <p:cNvSpPr/>
          <p:nvPr/>
        </p:nvSpPr>
        <p:spPr>
          <a:xfrm rot="20944919">
            <a:off x="4871557" y="3488699"/>
            <a:ext cx="1045769" cy="970985"/>
          </a:xfrm>
          <a:prstGeom prst="ellipse">
            <a:avLst/>
          </a:prstGeom>
          <a:gradFill flip="none" rotWithShape="1">
            <a:gsLst>
              <a:gs pos="0">
                <a:srgbClr val="9966FF"/>
              </a:gs>
              <a:gs pos="53000">
                <a:srgbClr val="9966FF">
                  <a:tint val="44500"/>
                  <a:satMod val="160000"/>
                </a:srgbClr>
              </a:gs>
              <a:gs pos="100000">
                <a:srgbClr val="9966FF">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3C65E712-488B-E277-8EE4-AEB43180109B}"/>
              </a:ext>
            </a:extLst>
          </p:cNvPr>
          <p:cNvSpPr/>
          <p:nvPr/>
        </p:nvSpPr>
        <p:spPr>
          <a:xfrm rot="590891">
            <a:off x="5980547" y="3496757"/>
            <a:ext cx="966960" cy="999402"/>
          </a:xfrm>
          <a:prstGeom prst="ellipse">
            <a:avLst/>
          </a:prstGeom>
          <a:gradFill flip="none" rotWithShape="1">
            <a:gsLst>
              <a:gs pos="0">
                <a:srgbClr val="9966FF"/>
              </a:gs>
              <a:gs pos="53000">
                <a:srgbClr val="9966FF">
                  <a:tint val="44500"/>
                  <a:satMod val="160000"/>
                </a:srgbClr>
              </a:gs>
              <a:gs pos="100000">
                <a:srgbClr val="9966FF">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コンテンツ プレースホルダー 3">
            <a:extLst>
              <a:ext uri="{FF2B5EF4-FFF2-40B4-BE49-F238E27FC236}">
                <a16:creationId xmlns:a16="http://schemas.microsoft.com/office/drawing/2014/main" id="{7377B008-F0D1-5E5C-81B9-D4AA4D6AC3B9}"/>
              </a:ext>
            </a:extLst>
          </p:cNvPr>
          <p:cNvSpPr txBox="1">
            <a:spLocks/>
          </p:cNvSpPr>
          <p:nvPr/>
        </p:nvSpPr>
        <p:spPr>
          <a:xfrm>
            <a:off x="7086597" y="1994598"/>
            <a:ext cx="2740185" cy="781083"/>
          </a:xfrm>
          <a:prstGeom prst="rect">
            <a:avLst/>
          </a:prstGeom>
          <a:solidFill>
            <a:schemeClr val="bg1"/>
          </a:solidFill>
          <a:ln w="38100">
            <a:solidFill>
              <a:schemeClr val="accent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2000" b="1" dirty="0">
                <a:solidFill>
                  <a:schemeClr val="accent1"/>
                </a:solidFill>
              </a:rPr>
              <a:t>PCB</a:t>
            </a:r>
            <a:r>
              <a:rPr lang="ja-JP" altLang="en-US" sz="2000" b="1" dirty="0">
                <a:solidFill>
                  <a:schemeClr val="accent1"/>
                </a:solidFill>
              </a:rPr>
              <a:t>型プローブによる</a:t>
            </a:r>
            <a:br>
              <a:rPr lang="en-US" altLang="ja-JP" sz="2000" b="1" dirty="0">
                <a:solidFill>
                  <a:schemeClr val="accent1"/>
                </a:solidFill>
              </a:rPr>
            </a:br>
            <a:r>
              <a:rPr lang="ja-JP" altLang="en-US" sz="2000" b="1" dirty="0">
                <a:solidFill>
                  <a:schemeClr val="accent1"/>
                </a:solidFill>
              </a:rPr>
              <a:t>従来の計測範囲</a:t>
            </a:r>
            <a:endParaRPr lang="en-US" altLang="ja-JP" sz="2000" b="1" dirty="0">
              <a:solidFill>
                <a:schemeClr val="accent1"/>
              </a:solidFill>
            </a:endParaRPr>
          </a:p>
        </p:txBody>
      </p:sp>
      <p:sp>
        <p:nvSpPr>
          <p:cNvPr id="31" name="コンテンツ プレースホルダー 3">
            <a:extLst>
              <a:ext uri="{FF2B5EF4-FFF2-40B4-BE49-F238E27FC236}">
                <a16:creationId xmlns:a16="http://schemas.microsoft.com/office/drawing/2014/main" id="{244E6AF3-A685-272E-AF37-3D502DE12063}"/>
              </a:ext>
            </a:extLst>
          </p:cNvPr>
          <p:cNvSpPr txBox="1">
            <a:spLocks/>
          </p:cNvSpPr>
          <p:nvPr/>
        </p:nvSpPr>
        <p:spPr>
          <a:xfrm>
            <a:off x="7086596" y="648861"/>
            <a:ext cx="2740185" cy="781083"/>
          </a:xfrm>
          <a:prstGeom prst="rect">
            <a:avLst/>
          </a:prstGeom>
          <a:solidFill>
            <a:schemeClr val="bg1"/>
          </a:solidFill>
          <a:ln w="38100">
            <a:solidFill>
              <a:schemeClr val="accent2"/>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2000" b="1" dirty="0">
                <a:solidFill>
                  <a:schemeClr val="accent2"/>
                </a:solidFill>
              </a:rPr>
              <a:t>R, Z</a:t>
            </a:r>
            <a:r>
              <a:rPr lang="ja-JP" altLang="en-US" sz="2000" b="1" dirty="0">
                <a:solidFill>
                  <a:schemeClr val="accent2"/>
                </a:solidFill>
              </a:rPr>
              <a:t>方向ともに</a:t>
            </a:r>
            <a:br>
              <a:rPr lang="en-US" altLang="ja-JP" sz="2000" b="1" dirty="0">
                <a:solidFill>
                  <a:schemeClr val="accent2"/>
                </a:solidFill>
              </a:rPr>
            </a:br>
            <a:r>
              <a:rPr lang="ja-JP" altLang="en-US" sz="2000" b="1" dirty="0">
                <a:solidFill>
                  <a:schemeClr val="accent2"/>
                </a:solidFill>
              </a:rPr>
              <a:t>広域化した計測範囲</a:t>
            </a:r>
            <a:endParaRPr lang="en-US" altLang="ja-JP" sz="2000" b="1" dirty="0">
              <a:solidFill>
                <a:schemeClr val="accent2"/>
              </a:solidFill>
            </a:endParaRPr>
          </a:p>
        </p:txBody>
      </p:sp>
      <p:cxnSp>
        <p:nvCxnSpPr>
          <p:cNvPr id="35" name="直線コネクタ 34">
            <a:extLst>
              <a:ext uri="{FF2B5EF4-FFF2-40B4-BE49-F238E27FC236}">
                <a16:creationId xmlns:a16="http://schemas.microsoft.com/office/drawing/2014/main" id="{0EDA1525-9BB8-9C41-976A-47616403C814}"/>
              </a:ext>
            </a:extLst>
          </p:cNvPr>
          <p:cNvCxnSpPr/>
          <p:nvPr/>
        </p:nvCxnSpPr>
        <p:spPr>
          <a:xfrm flipV="1">
            <a:off x="6531429" y="1398372"/>
            <a:ext cx="555168" cy="12562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56C9AF0-DE0F-CEDE-8426-B868A7C095F9}"/>
              </a:ext>
            </a:extLst>
          </p:cNvPr>
          <p:cNvCxnSpPr>
            <a:cxnSpLocks/>
            <a:stCxn id="11" idx="3"/>
          </p:cNvCxnSpPr>
          <p:nvPr/>
        </p:nvCxnSpPr>
        <p:spPr>
          <a:xfrm flipV="1">
            <a:off x="6143348" y="2322325"/>
            <a:ext cx="943248" cy="3645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コンテンツ プレースホルダー 3">
            <a:extLst>
              <a:ext uri="{FF2B5EF4-FFF2-40B4-BE49-F238E27FC236}">
                <a16:creationId xmlns:a16="http://schemas.microsoft.com/office/drawing/2014/main" id="{0C9953F0-FB0C-B0EB-D184-301378EB0576}"/>
              </a:ext>
            </a:extLst>
          </p:cNvPr>
          <p:cNvSpPr txBox="1">
            <a:spLocks/>
          </p:cNvSpPr>
          <p:nvPr/>
        </p:nvSpPr>
        <p:spPr>
          <a:xfrm>
            <a:off x="5394441" y="4662151"/>
            <a:ext cx="1029771" cy="442587"/>
          </a:xfrm>
          <a:prstGeom prst="rect">
            <a:avLst/>
          </a:prstGeom>
          <a:solidFill>
            <a:schemeClr val="bg1"/>
          </a:solidFill>
          <a:ln w="38100">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buNone/>
            </a:pPr>
            <a:r>
              <a:rPr lang="en-US" altLang="ja-JP" sz="2000" b="1" dirty="0">
                <a:solidFill>
                  <a:srgbClr val="9966FF"/>
                </a:solidFill>
              </a:rPr>
              <a:t>plasma</a:t>
            </a:r>
          </a:p>
        </p:txBody>
      </p:sp>
      <p:cxnSp>
        <p:nvCxnSpPr>
          <p:cNvPr id="40" name="直線矢印コネクタ 39">
            <a:extLst>
              <a:ext uri="{FF2B5EF4-FFF2-40B4-BE49-F238E27FC236}">
                <a16:creationId xmlns:a16="http://schemas.microsoft.com/office/drawing/2014/main" id="{AC31E909-189B-F62C-2EF3-392B21361246}"/>
              </a:ext>
            </a:extLst>
          </p:cNvPr>
          <p:cNvCxnSpPr/>
          <p:nvPr/>
        </p:nvCxnSpPr>
        <p:spPr>
          <a:xfrm>
            <a:off x="4267200" y="4072803"/>
            <a:ext cx="521867" cy="0"/>
          </a:xfrm>
          <a:prstGeom prst="straightConnector1">
            <a:avLst/>
          </a:prstGeom>
          <a:ln w="57150">
            <a:solidFill>
              <a:srgbClr val="9966FF"/>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DAF6565E-BF08-0B51-D8C0-7EAEE91876FF}"/>
              </a:ext>
            </a:extLst>
          </p:cNvPr>
          <p:cNvCxnSpPr>
            <a:cxnSpLocks/>
          </p:cNvCxnSpPr>
          <p:nvPr/>
        </p:nvCxnSpPr>
        <p:spPr>
          <a:xfrm flipH="1">
            <a:off x="7086596" y="4072803"/>
            <a:ext cx="521867" cy="0"/>
          </a:xfrm>
          <a:prstGeom prst="straightConnector1">
            <a:avLst/>
          </a:prstGeom>
          <a:ln w="57150">
            <a:solidFill>
              <a:srgbClr val="9966FF"/>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387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B0608-B598-B082-66A8-A92F1100B7C2}"/>
              </a:ext>
            </a:extLst>
          </p:cNvPr>
          <p:cNvSpPr>
            <a:spLocks noGrp="1"/>
          </p:cNvSpPr>
          <p:nvPr>
            <p:ph type="title"/>
          </p:nvPr>
        </p:nvSpPr>
        <p:spPr/>
        <p:txBody>
          <a:bodyPr/>
          <a:lstStyle/>
          <a:p>
            <a:r>
              <a:rPr lang="ja-JP" altLang="en-US" sz="1800" dirty="0"/>
              <a:t>実験条件</a:t>
            </a:r>
            <a:r>
              <a:rPr kumimoji="1" lang="ja-JP" altLang="en-US" sz="1800" dirty="0"/>
              <a:t>：インフロー駆動位置による磁場構造変化</a:t>
            </a:r>
          </a:p>
        </p:txBody>
      </p:sp>
      <p:sp>
        <p:nvSpPr>
          <p:cNvPr id="4" name="テキスト プレースホルダー 3">
            <a:extLst>
              <a:ext uri="{FF2B5EF4-FFF2-40B4-BE49-F238E27FC236}">
                <a16:creationId xmlns:a16="http://schemas.microsoft.com/office/drawing/2014/main" id="{ED82D71D-EE39-AAC0-0789-2B1A5DD4B75B}"/>
              </a:ext>
            </a:extLst>
          </p:cNvPr>
          <p:cNvSpPr>
            <a:spLocks noGrp="1"/>
          </p:cNvSpPr>
          <p:nvPr>
            <p:ph type="body" sz="quarter" idx="12"/>
          </p:nvPr>
        </p:nvSpPr>
        <p:spPr/>
        <p:txBody>
          <a:bodyPr>
            <a:normAutofit/>
          </a:bodyPr>
          <a:lstStyle/>
          <a:p>
            <a:r>
              <a:rPr kumimoji="1" lang="ja-JP" altLang="en-US" sz="2400" b="1" dirty="0"/>
              <a:t>ポロイダル磁場生成・インフロー駆動を担うコイル位置を変えた場合の</a:t>
            </a:r>
            <a:br>
              <a:rPr kumimoji="1" lang="en-US" altLang="ja-JP" sz="2400" b="1" dirty="0"/>
            </a:br>
            <a:r>
              <a:rPr kumimoji="1" lang="ja-JP" altLang="en-US" sz="2400" b="1" dirty="0"/>
              <a:t>磁場構造変化を観測した．</a:t>
            </a:r>
          </a:p>
        </p:txBody>
      </p:sp>
      <p:sp>
        <p:nvSpPr>
          <p:cNvPr id="5" name="スライド番号プレースホルダー 4">
            <a:extLst>
              <a:ext uri="{FF2B5EF4-FFF2-40B4-BE49-F238E27FC236}">
                <a16:creationId xmlns:a16="http://schemas.microsoft.com/office/drawing/2014/main" id="{938C9A92-DA85-7059-C478-761875D8971B}"/>
              </a:ext>
            </a:extLst>
          </p:cNvPr>
          <p:cNvSpPr>
            <a:spLocks noGrp="1"/>
          </p:cNvSpPr>
          <p:nvPr>
            <p:ph type="sldNum" sz="quarter" idx="4"/>
          </p:nvPr>
        </p:nvSpPr>
        <p:spPr/>
        <p:txBody>
          <a:bodyPr/>
          <a:lstStyle/>
          <a:p>
            <a:fld id="{BA60D87D-CB58-4AAC-9906-D8831D2EB70B}" type="slidenum">
              <a:rPr kumimoji="1" lang="ja-JP" altLang="en-US" smtClean="0"/>
              <a:pPr/>
              <a:t>9</a:t>
            </a:fld>
            <a:endParaRPr kumimoji="1" lang="ja-JP" altLang="en-US" dirty="0"/>
          </a:p>
        </p:txBody>
      </p:sp>
      <p:sp>
        <p:nvSpPr>
          <p:cNvPr id="21" name="タイトル 1">
            <a:extLst>
              <a:ext uri="{FF2B5EF4-FFF2-40B4-BE49-F238E27FC236}">
                <a16:creationId xmlns:a16="http://schemas.microsoft.com/office/drawing/2014/main" id="{686B36B7-230D-DA74-77DF-C8EAC3E7FEEC}"/>
              </a:ext>
            </a:extLst>
          </p:cNvPr>
          <p:cNvSpPr txBox="1">
            <a:spLocks/>
          </p:cNvSpPr>
          <p:nvPr/>
        </p:nvSpPr>
        <p:spPr bwMode="black">
          <a:xfrm>
            <a:off x="7493438" y="736747"/>
            <a:ext cx="3928648" cy="96681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1"/>
                </a:solidFill>
              </a:rPr>
              <a:t>Ⅰ.</a:t>
            </a:r>
            <a:r>
              <a:rPr lang="ja-JP" altLang="en-US" sz="1600" dirty="0">
                <a:solidFill>
                  <a:schemeClr val="accent1"/>
                </a:solidFill>
              </a:rPr>
              <a:t>インフロー駆動位置が遠い場合</a:t>
            </a:r>
            <a:br>
              <a:rPr lang="en-US" altLang="ja-JP" sz="1600" dirty="0"/>
            </a:br>
            <a:r>
              <a:rPr lang="ja-JP" altLang="en-US" sz="1600" dirty="0"/>
              <a:t>　 </a:t>
            </a:r>
            <a:r>
              <a:rPr lang="ja-JP" altLang="en-US" sz="1600" b="0" dirty="0"/>
              <a:t>コイル間距離：</a:t>
            </a:r>
            <a:r>
              <a:rPr lang="en-US" altLang="ja-JP" sz="1600" b="0" dirty="0"/>
              <a:t>700 mm</a:t>
            </a:r>
          </a:p>
          <a:p>
            <a:pPr>
              <a:lnSpc>
                <a:spcPct val="110000"/>
              </a:lnSpc>
            </a:pPr>
            <a:r>
              <a:rPr lang="ja-JP" altLang="en-US" sz="1600" b="0" dirty="0"/>
              <a:t>　 コイル半径：</a:t>
            </a:r>
            <a:r>
              <a:rPr lang="en-US" altLang="ja-JP" sz="1600" b="0" dirty="0"/>
              <a:t>220 mm</a:t>
            </a:r>
            <a:endParaRPr lang="ja-JP" altLang="en-US" sz="1600" b="0" dirty="0"/>
          </a:p>
        </p:txBody>
      </p:sp>
      <p:sp>
        <p:nvSpPr>
          <p:cNvPr id="24" name="タイトル 1">
            <a:extLst>
              <a:ext uri="{FF2B5EF4-FFF2-40B4-BE49-F238E27FC236}">
                <a16:creationId xmlns:a16="http://schemas.microsoft.com/office/drawing/2014/main" id="{7F4EDE65-A45B-2742-FB1E-CA8B5A42E48C}"/>
              </a:ext>
            </a:extLst>
          </p:cNvPr>
          <p:cNvSpPr txBox="1">
            <a:spLocks/>
          </p:cNvSpPr>
          <p:nvPr/>
        </p:nvSpPr>
        <p:spPr bwMode="black">
          <a:xfrm>
            <a:off x="7483028" y="3295243"/>
            <a:ext cx="4074552" cy="101341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2"/>
                </a:solidFill>
              </a:rPr>
              <a:t>Ⅲ.</a:t>
            </a:r>
            <a:r>
              <a:rPr lang="ja-JP" altLang="en-US" sz="1600" dirty="0">
                <a:solidFill>
                  <a:schemeClr val="accent2"/>
                </a:solidFill>
              </a:rPr>
              <a:t>インフロー駆動位置が近い場合</a:t>
            </a:r>
            <a:br>
              <a:rPr lang="en-US" altLang="ja-JP" sz="1600" dirty="0"/>
            </a:br>
            <a:r>
              <a:rPr lang="ja-JP" altLang="en-US" sz="1600" dirty="0"/>
              <a:t>　 </a:t>
            </a:r>
            <a:r>
              <a:rPr lang="ja-JP" altLang="en-US" sz="1600" b="0" dirty="0"/>
              <a:t>コイル間距離：</a:t>
            </a:r>
            <a:r>
              <a:rPr lang="en-US" altLang="ja-JP" sz="1600" b="0" dirty="0"/>
              <a:t>427 mm</a:t>
            </a:r>
          </a:p>
          <a:p>
            <a:pPr>
              <a:lnSpc>
                <a:spcPct val="110000"/>
              </a:lnSpc>
            </a:pPr>
            <a:r>
              <a:rPr lang="ja-JP" altLang="en-US" sz="1600" b="0" dirty="0"/>
              <a:t>　 コイル半径：</a:t>
            </a:r>
            <a:r>
              <a:rPr lang="en-US" altLang="ja-JP" sz="1600" b="0" dirty="0"/>
              <a:t>310 mm</a:t>
            </a:r>
            <a:endParaRPr lang="ja-JP" altLang="en-US" sz="1600" b="0" dirty="0"/>
          </a:p>
        </p:txBody>
      </p:sp>
      <p:pic>
        <p:nvPicPr>
          <p:cNvPr id="30" name="図 29">
            <a:extLst>
              <a:ext uri="{FF2B5EF4-FFF2-40B4-BE49-F238E27FC236}">
                <a16:creationId xmlns:a16="http://schemas.microsoft.com/office/drawing/2014/main" id="{2B5F6116-999F-676E-389D-96B77BAA1A20}"/>
              </a:ext>
            </a:extLst>
          </p:cNvPr>
          <p:cNvPicPr>
            <a:picLocks noChangeAspect="1"/>
          </p:cNvPicPr>
          <p:nvPr/>
        </p:nvPicPr>
        <p:blipFill>
          <a:blip r:embed="rId2"/>
          <a:stretch>
            <a:fillRect/>
          </a:stretch>
        </p:blipFill>
        <p:spPr>
          <a:xfrm>
            <a:off x="509842" y="4504445"/>
            <a:ext cx="731691" cy="1013411"/>
          </a:xfrm>
          <a:prstGeom prst="rect">
            <a:avLst/>
          </a:prstGeom>
        </p:spPr>
      </p:pic>
      <p:grpSp>
        <p:nvGrpSpPr>
          <p:cNvPr id="33" name="グループ化 32">
            <a:extLst>
              <a:ext uri="{FF2B5EF4-FFF2-40B4-BE49-F238E27FC236}">
                <a16:creationId xmlns:a16="http://schemas.microsoft.com/office/drawing/2014/main" id="{E59AA386-83E0-7B7F-460A-536E6448273A}"/>
              </a:ext>
            </a:extLst>
          </p:cNvPr>
          <p:cNvGrpSpPr/>
          <p:nvPr/>
        </p:nvGrpSpPr>
        <p:grpSpPr>
          <a:xfrm>
            <a:off x="-214506" y="525567"/>
            <a:ext cx="7707944" cy="4954581"/>
            <a:chOff x="1629119" y="437062"/>
            <a:chExt cx="7707944" cy="4954581"/>
          </a:xfrm>
        </p:grpSpPr>
        <p:pic>
          <p:nvPicPr>
            <p:cNvPr id="7" name="図 6" descr="ダイアグラム&#10;&#10;自動的に生成された説明">
              <a:extLst>
                <a:ext uri="{FF2B5EF4-FFF2-40B4-BE49-F238E27FC236}">
                  <a16:creationId xmlns:a16="http://schemas.microsoft.com/office/drawing/2014/main" id="{4C95E303-9198-DA53-A0F4-7B789F7D3517}"/>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8787" t="13202" r="3762" b="14902"/>
            <a:stretch/>
          </p:blipFill>
          <p:spPr>
            <a:xfrm flipH="1" flipV="1">
              <a:off x="2241196" y="465796"/>
              <a:ext cx="7095867" cy="3841434"/>
            </a:xfrm>
            <a:prstGeom prst="rect">
              <a:avLst/>
            </a:prstGeom>
          </p:spPr>
        </p:pic>
        <p:sp>
          <p:nvSpPr>
            <p:cNvPr id="8" name="タイトル 1">
              <a:extLst>
                <a:ext uri="{FF2B5EF4-FFF2-40B4-BE49-F238E27FC236}">
                  <a16:creationId xmlns:a16="http://schemas.microsoft.com/office/drawing/2014/main" id="{7993F79F-6F8C-C64E-1D1E-1EB55DFB57CD}"/>
                </a:ext>
              </a:extLst>
            </p:cNvPr>
            <p:cNvSpPr txBox="1">
              <a:spLocks/>
            </p:cNvSpPr>
            <p:nvPr/>
          </p:nvSpPr>
          <p:spPr bwMode="black">
            <a:xfrm>
              <a:off x="1629119" y="437062"/>
              <a:ext cx="4203318" cy="36229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gn="ctr"/>
              <a:r>
                <a:rPr lang="ja-JP" altLang="en-US" sz="1600" b="0" dirty="0">
                  <a:latin typeface="+mn-ea"/>
                  <a:ea typeface="+mn-ea"/>
                </a:rPr>
                <a:t>トカマク合体実験装置</a:t>
              </a:r>
              <a:r>
                <a:rPr lang="en-US" altLang="ja-JP" sz="1600" b="0" dirty="0">
                  <a:latin typeface="+mn-ea"/>
                  <a:ea typeface="+mn-ea"/>
                </a:rPr>
                <a:t>TS-6</a:t>
              </a:r>
              <a:endParaRPr lang="ja-JP" altLang="en-US" sz="1600" b="0" dirty="0">
                <a:latin typeface="+mn-ea"/>
                <a:ea typeface="+mn-ea"/>
              </a:endParaRPr>
            </a:p>
          </p:txBody>
        </p:sp>
        <p:cxnSp>
          <p:nvCxnSpPr>
            <p:cNvPr id="11" name="直線コネクタ 10">
              <a:extLst>
                <a:ext uri="{FF2B5EF4-FFF2-40B4-BE49-F238E27FC236}">
                  <a16:creationId xmlns:a16="http://schemas.microsoft.com/office/drawing/2014/main" id="{47EA02CA-3DDB-9607-D062-5CDE353B9BE3}"/>
                </a:ext>
              </a:extLst>
            </p:cNvPr>
            <p:cNvCxnSpPr>
              <a:cxnSpLocks/>
            </p:cNvCxnSpPr>
            <p:nvPr/>
          </p:nvCxnSpPr>
          <p:spPr>
            <a:xfrm>
              <a:off x="5121164" y="2878042"/>
              <a:ext cx="0" cy="1836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5297699-EE53-C076-E77D-DA4B31897FCE}"/>
                </a:ext>
              </a:extLst>
            </p:cNvPr>
            <p:cNvCxnSpPr>
              <a:cxnSpLocks/>
            </p:cNvCxnSpPr>
            <p:nvPr/>
          </p:nvCxnSpPr>
          <p:spPr>
            <a:xfrm>
              <a:off x="6347013" y="3469349"/>
              <a:ext cx="24472" cy="1244693"/>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7787BE8-9D7B-DE44-82BF-99A2C464EE43}"/>
                </a:ext>
              </a:extLst>
            </p:cNvPr>
            <p:cNvCxnSpPr>
              <a:cxnSpLocks/>
            </p:cNvCxnSpPr>
            <p:nvPr/>
          </p:nvCxnSpPr>
          <p:spPr>
            <a:xfrm>
              <a:off x="6732496" y="3267643"/>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6FB7F7C-4CD6-C3BC-051B-A884F14EBB25}"/>
                </a:ext>
              </a:extLst>
            </p:cNvPr>
            <p:cNvCxnSpPr>
              <a:cxnSpLocks/>
            </p:cNvCxnSpPr>
            <p:nvPr/>
          </p:nvCxnSpPr>
          <p:spPr>
            <a:xfrm>
              <a:off x="4733366" y="3240748"/>
              <a:ext cx="0" cy="212400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17A614E-2008-C52D-9C18-93DF9D990B60}"/>
                </a:ext>
              </a:extLst>
            </p:cNvPr>
            <p:cNvCxnSpPr/>
            <p:nvPr/>
          </p:nvCxnSpPr>
          <p:spPr>
            <a:xfrm>
              <a:off x="5118847" y="4501907"/>
              <a:ext cx="1228166" cy="0"/>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DD24576-05F1-065E-B655-ADFB873D973F}"/>
                </a:ext>
              </a:extLst>
            </p:cNvPr>
            <p:cNvCxnSpPr>
              <a:cxnSpLocks/>
            </p:cNvCxnSpPr>
            <p:nvPr/>
          </p:nvCxnSpPr>
          <p:spPr>
            <a:xfrm>
              <a:off x="4732356" y="5267828"/>
              <a:ext cx="1999130" cy="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タイトル 1">
              <a:extLst>
                <a:ext uri="{FF2B5EF4-FFF2-40B4-BE49-F238E27FC236}">
                  <a16:creationId xmlns:a16="http://schemas.microsoft.com/office/drawing/2014/main" id="{B7C93667-E46D-2655-6313-72639DCCC6B4}"/>
                </a:ext>
              </a:extLst>
            </p:cNvPr>
            <p:cNvSpPr txBox="1">
              <a:spLocks/>
            </p:cNvSpPr>
            <p:nvPr/>
          </p:nvSpPr>
          <p:spPr bwMode="black">
            <a:xfrm>
              <a:off x="5143245" y="4818533"/>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1"/>
                  </a:solidFill>
                  <a:latin typeface="+mn-lt"/>
                </a:rPr>
                <a:t>700 mm</a:t>
              </a:r>
              <a:endParaRPr lang="ja-JP" altLang="en-US" sz="1600" dirty="0">
                <a:solidFill>
                  <a:schemeClr val="accent1"/>
                </a:solidFill>
                <a:latin typeface="+mn-lt"/>
              </a:endParaRPr>
            </a:p>
          </p:txBody>
        </p:sp>
        <p:sp>
          <p:nvSpPr>
            <p:cNvPr id="23" name="タイトル 1">
              <a:extLst>
                <a:ext uri="{FF2B5EF4-FFF2-40B4-BE49-F238E27FC236}">
                  <a16:creationId xmlns:a16="http://schemas.microsoft.com/office/drawing/2014/main" id="{BAE92D75-4A4C-3947-6EDD-5F3A853B6794}"/>
                </a:ext>
              </a:extLst>
            </p:cNvPr>
            <p:cNvSpPr txBox="1">
              <a:spLocks/>
            </p:cNvSpPr>
            <p:nvPr/>
          </p:nvSpPr>
          <p:spPr bwMode="black">
            <a:xfrm>
              <a:off x="5104898" y="4039190"/>
              <a:ext cx="1354451"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2"/>
                  </a:solidFill>
                  <a:latin typeface="+mn-lt"/>
                </a:rPr>
                <a:t>427 mm</a:t>
              </a:r>
              <a:endParaRPr lang="ja-JP" altLang="en-US" sz="1600" dirty="0">
                <a:solidFill>
                  <a:schemeClr val="accent2"/>
                </a:solidFill>
                <a:latin typeface="+mn-lt"/>
              </a:endParaRPr>
            </a:p>
          </p:txBody>
        </p:sp>
        <p:sp>
          <p:nvSpPr>
            <p:cNvPr id="26" name="四角形: 角を丸くする 25">
              <a:extLst>
                <a:ext uri="{FF2B5EF4-FFF2-40B4-BE49-F238E27FC236}">
                  <a16:creationId xmlns:a16="http://schemas.microsoft.com/office/drawing/2014/main" id="{EF9BE80C-B5CB-2792-39A6-6EEF0A056DB7}"/>
                </a:ext>
              </a:extLst>
            </p:cNvPr>
            <p:cNvSpPr/>
            <p:nvPr/>
          </p:nvSpPr>
          <p:spPr>
            <a:xfrm>
              <a:off x="6633887" y="1834489"/>
              <a:ext cx="197217" cy="1461558"/>
            </a:xfrm>
            <a:prstGeom prst="roundRect">
              <a:avLst>
                <a:gd name="adj" fmla="val 50000"/>
              </a:avLst>
            </a:prstGeom>
            <a:solidFill>
              <a:srgbClr val="4472C4">
                <a:alpha val="50196"/>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46B7544D-43A7-41EE-C73E-344A4F728B84}"/>
                </a:ext>
              </a:extLst>
            </p:cNvPr>
            <p:cNvSpPr/>
            <p:nvPr/>
          </p:nvSpPr>
          <p:spPr>
            <a:xfrm>
              <a:off x="4634757" y="1843454"/>
              <a:ext cx="197217" cy="1461558"/>
            </a:xfrm>
            <a:prstGeom prst="roundRect">
              <a:avLst>
                <a:gd name="adj" fmla="val 50000"/>
              </a:avLst>
            </a:prstGeom>
            <a:solidFill>
              <a:srgbClr val="4472C4">
                <a:alpha val="49804"/>
              </a:srgb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3559A2D7-3322-06ED-4FF2-73B9ACBD0818}"/>
                </a:ext>
              </a:extLst>
            </p:cNvPr>
            <p:cNvSpPr/>
            <p:nvPr/>
          </p:nvSpPr>
          <p:spPr>
            <a:xfrm>
              <a:off x="5086967" y="1645368"/>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3A1CBB8C-872A-8254-ECDA-68DE74A4C2F9}"/>
                </a:ext>
              </a:extLst>
            </p:cNvPr>
            <p:cNvSpPr/>
            <p:nvPr/>
          </p:nvSpPr>
          <p:spPr>
            <a:xfrm>
              <a:off x="6258928" y="1615053"/>
              <a:ext cx="112557" cy="1871999"/>
            </a:xfrm>
            <a:prstGeom prst="roundRect">
              <a:avLst>
                <a:gd name="adj" fmla="val 50000"/>
              </a:avLst>
            </a:prstGeom>
            <a:solidFill>
              <a:schemeClr val="accent2">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708EAC7-0369-B59A-114C-DA225B3890C9}"/>
                </a:ext>
              </a:extLst>
            </p:cNvPr>
            <p:cNvSpPr/>
            <p:nvPr/>
          </p:nvSpPr>
          <p:spPr>
            <a:xfrm>
              <a:off x="4890037" y="1629268"/>
              <a:ext cx="112557" cy="1871999"/>
            </a:xfrm>
            <a:prstGeom prst="roundRect">
              <a:avLst>
                <a:gd name="adj" fmla="val 50000"/>
              </a:avLst>
            </a:prstGeom>
            <a:solidFill>
              <a:schemeClr val="accent6">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4A9000BC-66FF-AED0-6287-8EE34EE30E89}"/>
                </a:ext>
              </a:extLst>
            </p:cNvPr>
            <p:cNvSpPr/>
            <p:nvPr/>
          </p:nvSpPr>
          <p:spPr>
            <a:xfrm>
              <a:off x="6461249" y="1638233"/>
              <a:ext cx="112557" cy="1871999"/>
            </a:xfrm>
            <a:prstGeom prst="roundRect">
              <a:avLst>
                <a:gd name="adj" fmla="val 50000"/>
              </a:avLst>
            </a:prstGeom>
            <a:solidFill>
              <a:schemeClr val="accent6">
                <a:alpha val="49804"/>
              </a:schemeClr>
            </a:soli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E107A5C9-D39F-9936-1CD9-71C49333A032}"/>
                </a:ext>
              </a:extLst>
            </p:cNvPr>
            <p:cNvCxnSpPr>
              <a:cxnSpLocks/>
            </p:cNvCxnSpPr>
            <p:nvPr/>
          </p:nvCxnSpPr>
          <p:spPr>
            <a:xfrm>
              <a:off x="4967468" y="3384748"/>
              <a:ext cx="0" cy="1670803"/>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0CD80DD5-9E30-F57C-3E03-883C78AA4D02}"/>
                </a:ext>
              </a:extLst>
            </p:cNvPr>
            <p:cNvCxnSpPr>
              <a:cxnSpLocks/>
            </p:cNvCxnSpPr>
            <p:nvPr/>
          </p:nvCxnSpPr>
          <p:spPr>
            <a:xfrm>
              <a:off x="6520865" y="3501267"/>
              <a:ext cx="0" cy="1554284"/>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71FD9FAD-B921-8036-A782-044AA14F3FA7}"/>
                </a:ext>
              </a:extLst>
            </p:cNvPr>
            <p:cNvCxnSpPr>
              <a:cxnSpLocks/>
            </p:cNvCxnSpPr>
            <p:nvPr/>
          </p:nvCxnSpPr>
          <p:spPr>
            <a:xfrm>
              <a:off x="4946315" y="4903290"/>
              <a:ext cx="1571212" cy="0"/>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タイトル 1">
              <a:extLst>
                <a:ext uri="{FF2B5EF4-FFF2-40B4-BE49-F238E27FC236}">
                  <a16:creationId xmlns:a16="http://schemas.microsoft.com/office/drawing/2014/main" id="{8116A9EC-7133-C516-4719-8A914E07D7CF}"/>
                </a:ext>
              </a:extLst>
            </p:cNvPr>
            <p:cNvSpPr txBox="1">
              <a:spLocks/>
            </p:cNvSpPr>
            <p:nvPr/>
          </p:nvSpPr>
          <p:spPr bwMode="black">
            <a:xfrm>
              <a:off x="5130530" y="4468448"/>
              <a:ext cx="1310798" cy="434842"/>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r>
                <a:rPr lang="en-US" altLang="ja-JP" sz="1600" dirty="0">
                  <a:solidFill>
                    <a:schemeClr val="accent6"/>
                  </a:solidFill>
                  <a:latin typeface="+mn-lt"/>
                </a:rPr>
                <a:t>600 mm</a:t>
              </a:r>
              <a:endParaRPr lang="ja-JP" altLang="en-US" sz="1600" dirty="0">
                <a:solidFill>
                  <a:schemeClr val="accent6"/>
                </a:solidFill>
                <a:latin typeface="+mn-lt"/>
              </a:endParaRPr>
            </a:p>
          </p:txBody>
        </p:sp>
      </p:grpSp>
      <p:sp>
        <p:nvSpPr>
          <p:cNvPr id="34" name="タイトル 1">
            <a:extLst>
              <a:ext uri="{FF2B5EF4-FFF2-40B4-BE49-F238E27FC236}">
                <a16:creationId xmlns:a16="http://schemas.microsoft.com/office/drawing/2014/main" id="{0B79B820-3FA8-3AE7-94C8-6DC22E5049F4}"/>
              </a:ext>
            </a:extLst>
          </p:cNvPr>
          <p:cNvSpPr txBox="1">
            <a:spLocks/>
          </p:cNvSpPr>
          <p:nvPr/>
        </p:nvSpPr>
        <p:spPr bwMode="black">
          <a:xfrm>
            <a:off x="7493438" y="2038141"/>
            <a:ext cx="4421210" cy="1013411"/>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a:lnSpc>
                <a:spcPct val="110000"/>
              </a:lnSpc>
            </a:pPr>
            <a:r>
              <a:rPr lang="en-US" altLang="ja-JP" sz="1600" dirty="0">
                <a:solidFill>
                  <a:schemeClr val="accent6"/>
                </a:solidFill>
              </a:rPr>
              <a:t>Ⅱ.</a:t>
            </a:r>
            <a:r>
              <a:rPr lang="ja-JP" altLang="en-US" sz="1600" dirty="0">
                <a:solidFill>
                  <a:schemeClr val="accent6"/>
                </a:solidFill>
              </a:rPr>
              <a:t>インフロー駆動位置が中程度の場合</a:t>
            </a:r>
            <a:br>
              <a:rPr lang="en-US" altLang="ja-JP" sz="1600" dirty="0"/>
            </a:br>
            <a:r>
              <a:rPr lang="ja-JP" altLang="en-US" sz="1600" dirty="0"/>
              <a:t>　 </a:t>
            </a:r>
            <a:r>
              <a:rPr lang="ja-JP" altLang="en-US" sz="1600" b="0" dirty="0"/>
              <a:t>コイル間距離：</a:t>
            </a:r>
            <a:r>
              <a:rPr lang="en-US" altLang="ja-JP" sz="1600" b="0" dirty="0"/>
              <a:t>600 mm</a:t>
            </a:r>
          </a:p>
          <a:p>
            <a:pPr>
              <a:lnSpc>
                <a:spcPct val="110000"/>
              </a:lnSpc>
            </a:pPr>
            <a:r>
              <a:rPr lang="ja-JP" altLang="en-US" sz="1600" b="0" dirty="0"/>
              <a:t>　 コイル半径：</a:t>
            </a:r>
            <a:r>
              <a:rPr lang="en-US" altLang="ja-JP" sz="1600" b="0" dirty="0"/>
              <a:t>310 mm</a:t>
            </a:r>
            <a:endParaRPr lang="ja-JP" altLang="en-US" sz="1600" b="0" dirty="0"/>
          </a:p>
        </p:txBody>
      </p:sp>
      <p:sp>
        <p:nvSpPr>
          <p:cNvPr id="13" name="円弧 12">
            <a:extLst>
              <a:ext uri="{FF2B5EF4-FFF2-40B4-BE49-F238E27FC236}">
                <a16:creationId xmlns:a16="http://schemas.microsoft.com/office/drawing/2014/main" id="{C66AA314-B57E-2929-D159-932F22D8FD3E}"/>
              </a:ext>
            </a:extLst>
          </p:cNvPr>
          <p:cNvSpPr/>
          <p:nvPr/>
        </p:nvSpPr>
        <p:spPr>
          <a:xfrm>
            <a:off x="3931210" y="1976049"/>
            <a:ext cx="243309" cy="1373375"/>
          </a:xfrm>
          <a:prstGeom prst="arc">
            <a:avLst>
              <a:gd name="adj1" fmla="val 2809549"/>
              <a:gd name="adj2" fmla="val 18234995"/>
            </a:avLst>
          </a:prstGeom>
          <a:ln w="152400">
            <a:solidFill>
              <a:srgbClr val="9966FF"/>
            </a:solidFill>
            <a:headEnd type="none" w="med" len="med"/>
            <a:tailEnd type="none" w="med" len="med"/>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コンテンツ プレースホルダー 3">
            <a:extLst>
              <a:ext uri="{FF2B5EF4-FFF2-40B4-BE49-F238E27FC236}">
                <a16:creationId xmlns:a16="http://schemas.microsoft.com/office/drawing/2014/main" id="{2CF28645-8127-709B-D8D1-34995FF78BDE}"/>
              </a:ext>
            </a:extLst>
          </p:cNvPr>
          <p:cNvSpPr txBox="1">
            <a:spLocks/>
          </p:cNvSpPr>
          <p:nvPr/>
        </p:nvSpPr>
        <p:spPr>
          <a:xfrm>
            <a:off x="3465950" y="1504118"/>
            <a:ext cx="810423" cy="324022"/>
          </a:xfrm>
          <a:prstGeom prst="rect">
            <a:avLst/>
          </a:prstGeom>
          <a:solidFill>
            <a:schemeClr val="bg1"/>
          </a:solidFill>
          <a:ln w="38100">
            <a:no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400" kern="1200" cap="none" baseline="0">
                <a:solidFill>
                  <a:schemeClr val="bg2">
                    <a:lumMod val="25000"/>
                  </a:schemeClr>
                </a:solidFill>
                <a:latin typeface="+mn-lt"/>
                <a:ea typeface="+mn-ea"/>
                <a:cs typeface="+mn-cs"/>
              </a:defRPr>
            </a:lvl1pPr>
            <a:lvl2pPr marL="4572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2000" kern="1200" cap="none" baseline="0">
                <a:solidFill>
                  <a:schemeClr val="bg2">
                    <a:lumMod val="25000"/>
                  </a:schemeClr>
                </a:solidFill>
                <a:latin typeface="+mn-lt"/>
                <a:ea typeface="+mn-ea"/>
                <a:cs typeface="+mn-cs"/>
              </a:defRPr>
            </a:lvl2pPr>
            <a:lvl3pPr marL="6858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3pPr>
            <a:lvl4pPr marL="9144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4pPr>
            <a:lvl5pPr marL="1143000" indent="-228600" algn="l" defTabSz="914400" rtl="0" eaLnBrk="1" latinLnBrk="0" hangingPunct="1">
              <a:lnSpc>
                <a:spcPct val="120000"/>
              </a:lnSpc>
              <a:spcBef>
                <a:spcPts val="1000"/>
              </a:spcBef>
              <a:buClr>
                <a:schemeClr val="accent3">
                  <a:lumMod val="50000"/>
                </a:schemeClr>
              </a:buClr>
              <a:buFont typeface="Arial" panose="020B0604020202020204" pitchFamily="34" charset="0"/>
              <a:buChar char="•"/>
              <a:defRPr kumimoji="1" sz="1600" kern="1200" cap="none" baseline="0">
                <a:solidFill>
                  <a:schemeClr val="bg2">
                    <a:lumMod val="2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a:lstStyle>
          <a:p>
            <a:pPr marL="0" indent="0" algn="ctr">
              <a:buNone/>
            </a:pPr>
            <a:r>
              <a:rPr lang="en-US" altLang="ja-JP" sz="1400" b="1" dirty="0">
                <a:solidFill>
                  <a:srgbClr val="9966FF"/>
                </a:solidFill>
              </a:rPr>
              <a:t>plasma</a:t>
            </a:r>
          </a:p>
        </p:txBody>
      </p:sp>
      <p:sp>
        <p:nvSpPr>
          <p:cNvPr id="31" name="円弧 30">
            <a:extLst>
              <a:ext uri="{FF2B5EF4-FFF2-40B4-BE49-F238E27FC236}">
                <a16:creationId xmlns:a16="http://schemas.microsoft.com/office/drawing/2014/main" id="{D63C3957-7C69-3002-95AB-CD685C3C51A4}"/>
              </a:ext>
            </a:extLst>
          </p:cNvPr>
          <p:cNvSpPr/>
          <p:nvPr/>
        </p:nvSpPr>
        <p:spPr>
          <a:xfrm>
            <a:off x="3536206" y="1967084"/>
            <a:ext cx="243309" cy="1373375"/>
          </a:xfrm>
          <a:prstGeom prst="arc">
            <a:avLst>
              <a:gd name="adj1" fmla="val 2809549"/>
              <a:gd name="adj2" fmla="val 18234995"/>
            </a:avLst>
          </a:prstGeom>
          <a:ln w="152400">
            <a:solidFill>
              <a:srgbClr val="9966FF"/>
            </a:solidFill>
            <a:headEnd type="none" w="med" len="med"/>
            <a:tailEnd type="none" w="med" len="med"/>
          </a:ln>
          <a:effectLst>
            <a:softEdge rad="31750"/>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矢印コネクタ 36">
            <a:extLst>
              <a:ext uri="{FF2B5EF4-FFF2-40B4-BE49-F238E27FC236}">
                <a16:creationId xmlns:a16="http://schemas.microsoft.com/office/drawing/2014/main" id="{8263FAE5-7C68-7670-439C-24F4FD4070DE}"/>
              </a:ext>
            </a:extLst>
          </p:cNvPr>
          <p:cNvCxnSpPr/>
          <p:nvPr/>
        </p:nvCxnSpPr>
        <p:spPr>
          <a:xfrm>
            <a:off x="2847639" y="3131509"/>
            <a:ext cx="521867" cy="0"/>
          </a:xfrm>
          <a:prstGeom prst="straightConnector1">
            <a:avLst/>
          </a:prstGeom>
          <a:ln w="57150">
            <a:solidFill>
              <a:srgbClr val="9966FF"/>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61D7888-FFCD-D9D5-E648-FF1425F0C3D0}"/>
              </a:ext>
            </a:extLst>
          </p:cNvPr>
          <p:cNvCxnSpPr>
            <a:cxnSpLocks/>
          </p:cNvCxnSpPr>
          <p:nvPr/>
        </p:nvCxnSpPr>
        <p:spPr>
          <a:xfrm flipH="1">
            <a:off x="4243685" y="3131509"/>
            <a:ext cx="521867" cy="0"/>
          </a:xfrm>
          <a:prstGeom prst="straightConnector1">
            <a:avLst/>
          </a:prstGeom>
          <a:ln w="57150">
            <a:solidFill>
              <a:srgbClr val="9966FF"/>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126AD659-1027-1F4F-565B-E0C4AADD73CD}"/>
              </a:ext>
            </a:extLst>
          </p:cNvPr>
          <p:cNvCxnSpPr/>
          <p:nvPr/>
        </p:nvCxnSpPr>
        <p:spPr>
          <a:xfrm>
            <a:off x="2884181" y="2199180"/>
            <a:ext cx="521867" cy="0"/>
          </a:xfrm>
          <a:prstGeom prst="straightConnector1">
            <a:avLst/>
          </a:prstGeom>
          <a:ln w="57150">
            <a:solidFill>
              <a:srgbClr val="9966FF"/>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717C165F-5C2C-E3D2-C65F-90C5AA3628BF}"/>
              </a:ext>
            </a:extLst>
          </p:cNvPr>
          <p:cNvCxnSpPr>
            <a:cxnSpLocks/>
          </p:cNvCxnSpPr>
          <p:nvPr/>
        </p:nvCxnSpPr>
        <p:spPr>
          <a:xfrm flipH="1">
            <a:off x="4280227" y="2199180"/>
            <a:ext cx="521867" cy="0"/>
          </a:xfrm>
          <a:prstGeom prst="straightConnector1">
            <a:avLst/>
          </a:prstGeom>
          <a:ln w="57150">
            <a:solidFill>
              <a:srgbClr val="9966FF"/>
            </a:solidFill>
            <a:headEnd type="none" w="med" len="med"/>
            <a:tailEnd type="arrow" w="med" len="med"/>
          </a:ln>
          <a:effectLst>
            <a:glow rad="50800">
              <a:schemeClr val="bg1"/>
            </a:glow>
          </a:effectLst>
        </p:spPr>
        <p:style>
          <a:lnRef idx="1">
            <a:schemeClr val="accent1"/>
          </a:lnRef>
          <a:fillRef idx="0">
            <a:schemeClr val="accent1"/>
          </a:fillRef>
          <a:effectRef idx="0">
            <a:schemeClr val="accent1"/>
          </a:effectRef>
          <a:fontRef idx="minor">
            <a:schemeClr val="tx1"/>
          </a:fontRef>
        </p:style>
      </p:cxnSp>
      <p:sp>
        <p:nvSpPr>
          <p:cNvPr id="62" name="タイトル 1">
            <a:extLst>
              <a:ext uri="{FF2B5EF4-FFF2-40B4-BE49-F238E27FC236}">
                <a16:creationId xmlns:a16="http://schemas.microsoft.com/office/drawing/2014/main" id="{CE1EDD29-7981-07A0-4D32-F62E59C4B504}"/>
              </a:ext>
            </a:extLst>
          </p:cNvPr>
          <p:cNvSpPr txBox="1">
            <a:spLocks/>
          </p:cNvSpPr>
          <p:nvPr/>
        </p:nvSpPr>
        <p:spPr bwMode="black">
          <a:xfrm>
            <a:off x="7415400" y="4510760"/>
            <a:ext cx="4379028" cy="764116"/>
          </a:xfrm>
          <a:prstGeom prst="rect">
            <a:avLst/>
          </a:prstGeom>
          <a:noFill/>
          <a:ln w="31750" cap="sq">
            <a:noFill/>
            <a:miter lim="800000"/>
          </a:ln>
        </p:spPr>
        <p:txBody>
          <a:bodyPr vert="horz" lIns="182880" tIns="182880" rIns="182880" bIns="182880" rtlCol="0" anchor="t">
            <a:noAutofit/>
          </a:bodyPr>
          <a:lstStyle>
            <a:lvl1pPr algn="l" defTabSz="914400" rtl="0" eaLnBrk="1" latinLnBrk="0" hangingPunct="1">
              <a:lnSpc>
                <a:spcPct val="90000"/>
              </a:lnSpc>
              <a:spcBef>
                <a:spcPct val="0"/>
              </a:spcBef>
              <a:buNone/>
              <a:defRPr kumimoji="1" sz="2200" b="1" kern="1200" cap="none" spc="200" baseline="0">
                <a:solidFill>
                  <a:schemeClr val="bg2">
                    <a:lumMod val="25000"/>
                  </a:schemeClr>
                </a:solidFill>
                <a:latin typeface="+mj-lt"/>
                <a:ea typeface="+mj-ea"/>
                <a:cs typeface="+mj-cs"/>
              </a:defRPr>
            </a:lvl1pPr>
          </a:lstStyle>
          <a:p>
            <a:pPr marL="285750" indent="-285750">
              <a:lnSpc>
                <a:spcPct val="110000"/>
              </a:lnSpc>
              <a:buFont typeface="Arial" panose="020B0604020202020204" pitchFamily="34" charset="0"/>
              <a:buChar char="•"/>
            </a:pPr>
            <a:r>
              <a:rPr lang="ja-JP" altLang="en-US" sz="1600" b="0" dirty="0"/>
              <a:t>インフロー駆動位置が異なることでプラズマを押し出す強さも異なる</a:t>
            </a:r>
          </a:p>
        </p:txBody>
      </p:sp>
    </p:spTree>
    <p:extLst>
      <p:ext uri="{BB962C8B-B14F-4D97-AF65-F5344CB8AC3E}">
        <p14:creationId xmlns:p14="http://schemas.microsoft.com/office/powerpoint/2010/main" val="92456924"/>
      </p:ext>
    </p:extLst>
  </p:cSld>
  <p:clrMapOvr>
    <a:masterClrMapping/>
  </p:clrMapOvr>
</p:sld>
</file>

<file path=ppt/theme/theme1.xml><?xml version="1.0" encoding="utf-8"?>
<a:theme xmlns:a="http://schemas.openxmlformats.org/drawingml/2006/main" name="パーセル">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Segoe UI Semibold"/>
        <a:ea typeface="メイリオ"/>
        <a:cs typeface=""/>
      </a:majorFont>
      <a:minorFont>
        <a:latin typeface="Segoe UI"/>
        <a:ea typeface="メイリオ"/>
        <a:cs typeface=""/>
      </a:minorFont>
    </a:fontScheme>
    <a:fmtScheme name="パーセル">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txDef>
      <a:spPr bwMode="black">
        <a:solidFill>
          <a:srgbClr val="FFFFFF"/>
        </a:solidFill>
        <a:ln w="31750" cap="sq">
          <a:solidFill>
            <a:srgbClr val="404040"/>
          </a:solidFill>
          <a:miter lim="800000"/>
        </a:ln>
      </a:spPr>
      <a:bodyPr vert="horz" lIns="182880" tIns="182880" rIns="182880" bIns="182880" rtlCol="0" anchor="ctr">
        <a:normAutofit lnSpcReduction="10000"/>
      </a:bodyPr>
      <a:lstStyle>
        <a:defPPr algn="l">
          <a:defRPr smtClean="0"/>
        </a:defPPr>
      </a:lstStyle>
    </a:txDef>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TM10001115[[fn=パーセル]]</Template>
  <TotalTime>6264</TotalTime>
  <Words>6000</Words>
  <Application>Microsoft Office PowerPoint</Application>
  <PresentationFormat>ワイド画面</PresentationFormat>
  <Paragraphs>725</Paragraphs>
  <Slides>77</Slides>
  <Notes>34</Notes>
  <HiddenSlides>12</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77</vt:i4>
      </vt:variant>
    </vt:vector>
  </HeadingPairs>
  <TitlesOfParts>
    <vt:vector size="88" baseType="lpstr">
      <vt:lpstr>CMR10</vt:lpstr>
      <vt:lpstr>CMR7</vt:lpstr>
      <vt:lpstr>HaranoAjiMincho-Regular-Identity-H</vt:lpstr>
      <vt:lpstr>メイリオ</vt:lpstr>
      <vt:lpstr>游ゴシック</vt:lpstr>
      <vt:lpstr>Arial</vt:lpstr>
      <vt:lpstr>Cambria Math</vt:lpstr>
      <vt:lpstr>Segoe UI</vt:lpstr>
      <vt:lpstr>Segoe UI Semibold</vt:lpstr>
      <vt:lpstr>Times New Roman</vt:lpstr>
      <vt:lpstr>パーセル</vt:lpstr>
      <vt:lpstr>トカマク合体実験を用いた 磁気リコネクション中の 磁場構造変化の検証 </vt:lpstr>
      <vt:lpstr>目次</vt:lpstr>
      <vt:lpstr>背景：磁気リコネクション</vt:lpstr>
      <vt:lpstr>目的：高速リコネクション機構の解明</vt:lpstr>
      <vt:lpstr>実験装置：トカマク合体実験装置TS-6</vt:lpstr>
      <vt:lpstr>計測手法：高精度磁気プローブ計測の広域化</vt:lpstr>
      <vt:lpstr>計測手法：高精度磁気プローブ計測の広域化</vt:lpstr>
      <vt:lpstr>計測手法：高精度磁気プローブ計測の広域化 </vt:lpstr>
      <vt:lpstr>実験条件：インフロー駆動位置による磁場構造変化</vt:lpstr>
      <vt:lpstr>実験条件：インフロー駆動位置による磁場構造変化</vt:lpstr>
      <vt:lpstr>比較手法：合体率</vt:lpstr>
      <vt:lpstr>結果①：ブロブ生成によるリコネクション高速化</vt:lpstr>
      <vt:lpstr>結果①：ブロブ生成によるリコネクション高速化</vt:lpstr>
      <vt:lpstr>実験条件：インフロー駆動位置による磁場構造変化</vt:lpstr>
      <vt:lpstr>結果：プラズモイド生成による高速化</vt:lpstr>
      <vt:lpstr>結果：プラズモイド生成による高速化</vt:lpstr>
      <vt:lpstr>実験条件：インフロー駆動位置による磁場構造変化</vt:lpstr>
      <vt:lpstr>結果②：インフロー駆動位置による磁場構造変化</vt:lpstr>
      <vt:lpstr>結果②：インフロー駆動位置による磁場構造変化</vt:lpstr>
      <vt:lpstr>結論：プラズモイド・ブロブ生成による高速化機構</vt:lpstr>
      <vt:lpstr>結論</vt:lpstr>
      <vt:lpstr>発表業績</vt:lpstr>
      <vt:lpstr>質疑応答</vt:lpstr>
      <vt:lpstr>典型的なパラメータ</vt:lpstr>
      <vt:lpstr>異常抵抗・シート放出による効果</vt:lpstr>
      <vt:lpstr>電流シート放出による効果</vt:lpstr>
      <vt:lpstr>シート圧縮によるホール効果</vt:lpstr>
      <vt:lpstr>ホール効果</vt:lpstr>
      <vt:lpstr>比較手法：合体率</vt:lpstr>
      <vt:lpstr>TS-6装置図面・実験条件</vt:lpstr>
      <vt:lpstr>クローバーによる実験条件の変化</vt:lpstr>
      <vt:lpstr>PCB型磁気プローブ</vt:lpstr>
      <vt:lpstr>PCB型磁気プローブによる微細構造の計測</vt:lpstr>
      <vt:lpstr>ヘルムホルツコイルによるNSの計測</vt:lpstr>
      <vt:lpstr>EFの補正</vt:lpstr>
      <vt:lpstr>Sweet-Parker model</vt:lpstr>
      <vt:lpstr>四重極ポテンシャル[1]</vt:lpstr>
      <vt:lpstr>プローブ挿入による磁場への影響</vt:lpstr>
      <vt:lpstr>発光分布</vt:lpstr>
      <vt:lpstr>積分増幅回路</vt:lpstr>
      <vt:lpstr>軸対称性の妥当性</vt:lpstr>
      <vt:lpstr>(a)Crなし(shot2911)</vt:lpstr>
      <vt:lpstr>(a)Crなし(shot2911)</vt:lpstr>
      <vt:lpstr>(a)Crなし(shot2911)</vt:lpstr>
      <vt:lpstr>(a)Crなし(shot2911)</vt:lpstr>
      <vt:lpstr>(b)Cr 454us(shot2926)</vt:lpstr>
      <vt:lpstr>(b)Cr 454us(shot2926)</vt:lpstr>
      <vt:lpstr>(b)Cr 454us(shot2926)</vt:lpstr>
      <vt:lpstr>(b)Cr 454us(shot2926)</vt:lpstr>
      <vt:lpstr>(c)Cr 450us(shot2931)</vt:lpstr>
      <vt:lpstr>(c)Cr 450us(shot2931)</vt:lpstr>
      <vt:lpstr>(c)Cr 450us(shot2931)</vt:lpstr>
      <vt:lpstr>(c)Cr 450us(shot2931)</vt:lpstr>
      <vt:lpstr>(c)Cr 450us(shot2931)</vt:lpstr>
      <vt:lpstr>(a)Crなし(shot2911)</vt:lpstr>
      <vt:lpstr>(a)Crなし(shot2911)</vt:lpstr>
      <vt:lpstr>(b)Cr 454us(shot2926)</vt:lpstr>
      <vt:lpstr>(b)Cr 454us(shot2926)</vt:lpstr>
      <vt:lpstr>(c)Cr 450us(shot2931)</vt:lpstr>
      <vt:lpstr>(c)Cr 450us(shot2931)</vt:lpstr>
      <vt:lpstr>(c)Cr 450us(shot2931)</vt:lpstr>
      <vt:lpstr>結果：ブロブ生成過程</vt:lpstr>
      <vt:lpstr>新規磁場計測システムの開発</vt:lpstr>
      <vt:lpstr>スライド作成の注意点</vt:lpstr>
      <vt:lpstr>結果②：インフロー駆動位置による磁場構造変化</vt:lpstr>
      <vt:lpstr>結果②：インフロー駆動位置による磁場構造変化</vt:lpstr>
      <vt:lpstr>計測手法：高精度磁気プローブ計測の広域化</vt:lpstr>
      <vt:lpstr>結果②：インフロー駆動位置による磁場構造変化</vt:lpstr>
      <vt:lpstr>新規磁場計測システムの開発</vt:lpstr>
      <vt:lpstr>結果①：ブロブ生成過程</vt:lpstr>
      <vt:lpstr>結果①：ブロブ生成過程</vt:lpstr>
      <vt:lpstr>実験装置：トカマク合体実験装置TS-6</vt:lpstr>
      <vt:lpstr>PowerPoint プレゼンテーション</vt:lpstr>
      <vt:lpstr>PowerPoint プレゼンテーション</vt:lpstr>
      <vt:lpstr>PowerPoint プレゼンテーション</vt:lpstr>
      <vt:lpstr>&lt;質疑応答&gt;</vt:lpstr>
      <vt:lpstr>&lt;質疑応答&gt;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磁気リコネクション機構における プラズモイド・ブロブ形成の影響の実験的検証</dc:title>
  <dc:creator>土井 久瑠美</dc:creator>
  <cp:lastModifiedBy>土井 久瑠美</cp:lastModifiedBy>
  <cp:revision>1</cp:revision>
  <dcterms:created xsi:type="dcterms:W3CDTF">2022-07-21T04:31:21Z</dcterms:created>
  <dcterms:modified xsi:type="dcterms:W3CDTF">2023-02-17T03:51:51Z</dcterms:modified>
</cp:coreProperties>
</file>